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8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0AC3D-2D54-480B-9CC1-9EBE2C78A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0AE26-1032-464B-B199-7ED73A180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B33CA-4711-4D85-BDB7-9BB8A3CE5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88B5E-30A0-4CEB-9172-2F613BBE3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FAF39-AC5C-4D00-9256-635F3365D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B2EA1-D7DB-4855-8481-6063EF79C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56885-D478-4D00-8E0C-1CCE7097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7DB60-2BE0-4927-8BFE-39C6E8E0F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B5DF9-67AF-4C1F-B073-29DB6A3AD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9D182-D3FC-4399-9589-8998D5476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6CC82-CBD4-4075-A9C7-F282C4F0D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876" r:id="rId2"/>
    <p:sldLayoutId id="2147489877" r:id="rId3"/>
    <p:sldLayoutId id="2147489878" r:id="rId4"/>
    <p:sldLayoutId id="2147489879" r:id="rId5"/>
    <p:sldLayoutId id="2147489880" r:id="rId6"/>
    <p:sldLayoutId id="2147489881" r:id="rId7"/>
    <p:sldLayoutId id="2147489882" r:id="rId8"/>
    <p:sldLayoutId id="2147489883" r:id="rId9"/>
    <p:sldLayoutId id="2147489884" r:id="rId10"/>
    <p:sldLayoutId id="214748988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00055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一年级上语文课件-《小书包》人教部编版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封面与目录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教学目标与内容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教学过程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作业与练习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拓展与延伸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https://d.book118.com/598100055061006026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一年级上语文课件-《小书包》人教部编版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2024-09-03T17:33:06.597</cp:lastPrinted>
  <dcterms:created xsi:type="dcterms:W3CDTF">2024-09-03T09:33:06Z</dcterms:created>
  <dcterms:modified xsi:type="dcterms:W3CDTF">2024-09-03T09:33:08Z</dcterms:modified>
</cp:coreProperties>
</file>