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6F189-2314-4CBC-A548-E12FB6FB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8EBDB-A112-4B1C-8B27-031A3C44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AE169-8923-4CB8-8648-2C1DC283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6AE1A-B7BB-46A5-B673-8E1DA906A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7D3F9-1845-4DF0-A78E-E9C8AAB8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99D93-7E58-48DE-9448-5500ACF5B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56C05-42BA-42D7-84D8-71BABC4B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EB6F8-25F5-4EA6-8C4E-C8C3D469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A724B-3CDC-4A03-A8F2-86FC901D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B27FB-D4A8-4117-84B3-B62468FFE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066F0-B124-47BB-BEC9-43B0A4DF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1033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《内分泌系统和代谢》ppt课件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激素与代谢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内分泌腺体及其功能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内分泌系统与疾病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内分泌系统与其他系统的关系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内分泌系统是由一系列腺体和组织器官组成的，通过分泌激素来调节生理功能和代谢过程的系统。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内分泌系统的主要功能是调节生长、发育、代谢、免疫等生理过程，维持内环境的稳态，保证机体的正常生理功能。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包括甲状腺激素、肾上腺皮质激素、胰岛素、生长激素等。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不同类型的激素作用于不同的靶组织，调节其生理功能，如促进蛋白质合成、脂肪分解、糖原合成等。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激素的种类与作用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下丘脑-垂体轴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下丘脑分泌促激素释放激素和抑制激素，调节垂体激素的分泌，进而影响其他内分泌腺的功能。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腺体自身调节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某些内分泌腺如甲状腺、肾上腺等，其功能受到自身调节的影响，通过反馈机制维持激素水平的稳定。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神经-内分泌调节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神经系统和内分泌系统相互协调，共同调节机体的生理功能，维持内环境的稳态。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内分泌系统的调节机制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激素与代谢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激素是内分泌系统的关键组成部分，通过调节酶活性、细胞生长和分化等过程，对代谢产生深远影响。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激素能够调节能量平衡、物质代谢和细胞功能，从而维持内环境的稳定。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激素通过信号转导途径，如受体介导的信号转导和细胞内信号转导，发挥其对代谢的调节作用。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494" r="2149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激素对代谢的影响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促进糖原分解和糖异生，升高血糖。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胰高血糖素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肾上腺素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甲状腺激素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促进物质氧化和产热，对能量代谢有重要作用。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促进葡萄糖摄取和利用，调节糖代谢和脂肪合成。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促进糖原分解和脂肪动员，升高血糖和血游离脂肪酸。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常见激素与代谢的关系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激素失调与代谢疾病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激素失调可能导致肥胖、糖尿病、血脂异常和代谢综合征等代谢性疾病。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例如，胰岛素抵抗和胰岛素分泌不足是糖尿病的主要原因之一。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激素失调也可能与遗传因素、环境因素和生活方式有关，如长期高热量饮食和缺乏运动。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内分泌腺体及其功能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下丘脑是内分泌系统的枢纽，通过释放激素和神经递质来调节垂体的活动，进而影响其他内分泌腺体的功能。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丘脑位于丘脑下部，是内分泌系统的控制中心。它通过释放激素和神经递质来调节垂体的活动，进而影响其他内分泌腺体的功能。下丘脑对于维持体内平衡、调节体温、血糖、水平衡、脂肪代谢等方面起着至关重要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下丘脑与垂体的功能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https://d.book118.com/598101033066006027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2024-09-05T10:14:15.978</cp:lastPrinted>
  <dcterms:created xsi:type="dcterms:W3CDTF">2024-09-05T02:14:16Z</dcterms:created>
  <dcterms:modified xsi:type="dcterms:W3CDTF">2024-09-05T02:14:18Z</dcterms:modified>
</cp:coreProperties>
</file>