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AA23FA-4781-421E-8FE9-B35F70D87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BACF0-170F-46E5-B57C-F105F9B4B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BBAAB7-636E-4E2E-A34D-E2C2B18BF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082A18-3E23-43DC-907F-F42461AC9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2CD33-27BC-423F-9699-D098F3C1D0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FD8FA3-826A-4D31-80E9-3162DBD67B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19798A-1890-4E96-8E6C-B6F9F195EF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16983-1B25-48EE-B44E-D3B9D0270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A6B91D-B980-4119-A7EA-278F7E07B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436C4-6A5B-4BF1-B385-80573ADA1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A3535-C1E6-4784-BAB1-55EA99A39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01051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中毒性肝硬化相关肝细胞凋亡机制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肝脏解毒功能障碍导致肝细胞脂质堆积
 线粒体功能障碍触发肝细胞凋亡
 氧化应激加重肝细胞凋亡
 肝细胞凋亡促进肝炎进展为肝硬化
 肝细胞凋亡介导肝硬化纤维化的形成
 肝细胞凋亡引发肝硬化患者门静脉高压
 肝细胞凋亡促进肝硬化患者肝性脑病发生
 肝细胞凋亡抑制肝硬化患者生存率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肝脏解毒功能障碍导致肝细胞脂质堆积</a:t>
            </a:r>
          </a:p>
        </p:txBody>
      </p:sp>
      <p:sp>
        <p:nvSpPr>
          <p:cNvPr id="3" name="Subtitle 2"/>
          <p:cNvSpPr>
            <a:spLocks noGrp="1"/>
          </p:cNvSpPr>
          <p:nvPr>
            <p:ph type="subTitle" idx="1"/>
          </p:nvPr>
        </p:nvSpPr>
        <p:spPr/>
        <p:txBody>
          <a:bodyPr/>
          <a:lstStyle/>
          <a:p>
            <a:r>
              <a:t>中毒性肝硬化相关肝细胞凋亡机制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肝脏解毒功能障碍导致肝细胞脂质堆积</a:t>
            </a:r>
          </a:p>
        </p:txBody>
      </p:sp>
      <p:sp>
        <p:nvSpPr>
          <p:cNvPr id="3" name="Text Placeholder 2"/>
          <p:cNvSpPr>
            <a:spLocks noGrp="1"/>
          </p:cNvSpPr>
          <p:nvPr>
            <p:ph type="body" idx="1"/>
          </p:nvPr>
        </p:nvSpPr>
        <p:spPr/>
        <p:txBody>
          <a:bodyPr/>
          <a:lstStyle/>
          <a:p>
            <a:r>
              <a:t>肝脏解毒功能障碍导致肝细胞脂质堆积</a:t>
            </a:r>
          </a:p>
        </p:txBody>
      </p:sp>
      <p:sp>
        <p:nvSpPr>
          <p:cNvPr id="4" name="Content Placeholder 3"/>
          <p:cNvSpPr>
            <a:spLocks noGrp="1"/>
          </p:cNvSpPr>
          <p:nvPr>
            <p:ph sz="half" idx="2"/>
          </p:nvPr>
        </p:nvSpPr>
        <p:spPr/>
        <p:txBody>
          <a:bodyPr/>
          <a:lstStyle/>
          <a:p>
            <a:r>
              <a:t>1. 肝脏解毒功能障碍可导致血浆中脂质水平升高，这些脂质包括甘油三酯、游离脂肪酸、脂蛋白和胆固醇等。</a:t>
            </a:r>
          </a:p>
          <a:p>
            <a:r>
              <a:t>2. 肝细胞摄取过多的脂质后，可导致脂质在肝细胞内堆积，形成脂质滴，造成肝细胞脂肪变性。</a:t>
            </a:r>
          </a:p>
          <a:p>
            <a:r>
              <a:t>3. 脂质滴的堆积可导致肝细胞炎症、坏死和纤维化，最终导致肝硬化。</a:t>
            </a:r>
          </a:p>
        </p:txBody>
      </p:sp>
      <p:sp>
        <p:nvSpPr>
          <p:cNvPr id="5" name="Text Placeholder 4"/>
          <p:cNvSpPr>
            <a:spLocks noGrp="1"/>
          </p:cNvSpPr>
          <p:nvPr>
            <p:ph type="body" idx="3"/>
          </p:nvPr>
        </p:nvSpPr>
        <p:spPr/>
        <p:txBody>
          <a:bodyPr/>
          <a:lstStyle/>
          <a:p>
            <a:r>
              <a:t>肝脏解毒功能障碍导致肝细胞氧化应激</a:t>
            </a:r>
          </a:p>
        </p:txBody>
      </p:sp>
      <p:sp>
        <p:nvSpPr>
          <p:cNvPr id="6" name="Content Placeholder 5"/>
          <p:cNvSpPr>
            <a:spLocks noGrp="1"/>
          </p:cNvSpPr>
          <p:nvPr>
            <p:ph sz="half" idx="4"/>
          </p:nvPr>
        </p:nvSpPr>
        <p:spPr/>
        <p:txBody>
          <a:bodyPr/>
          <a:lstStyle/>
          <a:p>
            <a:r>
              <a:t>1. 肝脏解毒功能障碍可导致肝细胞内活性氧（ROS）水平升高，ROS是一种具有强氧化性的分子，可损伤细胞膜、蛋白质和DNA等。</a:t>
            </a:r>
          </a:p>
          <a:p>
            <a:r>
              <a:t>2. ROS的升高可导致脂质过氧化反应，生成脂质过氧化产物，如丙二醛（MDA）等，MDA可进一步损伤细胞膜和蛋白质，导致细胞凋亡。</a:t>
            </a:r>
          </a:p>
          <a:p>
            <a:r>
              <a:t>3. ROS还可激活细胞凋亡信号通路，如线粒体通路和死亡受体通路等，导致肝细胞凋亡。</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肝脏解毒功能障碍导致肝细胞脂质堆积</a:t>
            </a:r>
          </a:p>
        </p:txBody>
      </p:sp>
      <p:sp>
        <p:nvSpPr>
          <p:cNvPr id="3" name="Text Placeholder 2"/>
          <p:cNvSpPr>
            <a:spLocks noGrp="1"/>
          </p:cNvSpPr>
          <p:nvPr>
            <p:ph type="body" idx="1"/>
          </p:nvPr>
        </p:nvSpPr>
        <p:spPr/>
        <p:txBody>
          <a:bodyPr/>
          <a:lstStyle/>
          <a:p>
            <a:r>
              <a:t>肝脏解毒功能障碍导致肝细胞凋亡</a:t>
            </a:r>
          </a:p>
        </p:txBody>
      </p:sp>
      <p:sp>
        <p:nvSpPr>
          <p:cNvPr id="4" name="Content Placeholder 3"/>
          <p:cNvSpPr>
            <a:spLocks noGrp="1"/>
          </p:cNvSpPr>
          <p:nvPr>
            <p:ph sz="half" idx="2"/>
          </p:nvPr>
        </p:nvSpPr>
        <p:spPr/>
        <p:txBody>
          <a:bodyPr/>
          <a:lstStyle/>
          <a:p>
            <a:r>
              <a:t>1. 肝脏解毒功能障碍导致的脂质堆积、氧化应激和炎症等因素，均可诱导肝细胞凋亡。</a:t>
            </a:r>
          </a:p>
          <a:p>
            <a:r>
              <a:t>2. 肝细胞凋亡可导致肝脏组织损伤，并最终导致肝硬化。</a:t>
            </a:r>
          </a:p>
          <a:p>
            <a:r>
              <a:t>3. 肝细胞凋亡是中毒性肝硬化发生发展的重要机制。</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线粒体功能障碍触发肝细胞凋亡</a:t>
            </a:r>
          </a:p>
        </p:txBody>
      </p:sp>
      <p:sp>
        <p:nvSpPr>
          <p:cNvPr id="3" name="Subtitle 2"/>
          <p:cNvSpPr>
            <a:spLocks noGrp="1"/>
          </p:cNvSpPr>
          <p:nvPr>
            <p:ph type="subTitle" idx="1"/>
          </p:nvPr>
        </p:nvSpPr>
        <p:spPr/>
        <p:txBody>
          <a:bodyPr/>
          <a:lstStyle/>
          <a:p>
            <a:r>
              <a:t>中毒性肝硬化相关肝细胞凋亡机制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线粒体功能障碍触发肝细胞凋亡</a:t>
            </a:r>
          </a:p>
        </p:txBody>
      </p:sp>
      <p:sp>
        <p:nvSpPr>
          <p:cNvPr id="3" name="Text Placeholder 2"/>
          <p:cNvSpPr>
            <a:spLocks noGrp="1"/>
          </p:cNvSpPr>
          <p:nvPr>
            <p:ph type="body" idx="1"/>
          </p:nvPr>
        </p:nvSpPr>
        <p:spPr/>
        <p:txBody>
          <a:bodyPr/>
          <a:lstStyle/>
          <a:p>
            <a:r>
              <a:t>线粒体功能障碍触发肝细胞凋亡的机制</a:t>
            </a:r>
          </a:p>
        </p:txBody>
      </p:sp>
      <p:sp>
        <p:nvSpPr>
          <p:cNvPr id="4" name="Content Placeholder 3"/>
          <p:cNvSpPr>
            <a:spLocks noGrp="1"/>
          </p:cNvSpPr>
          <p:nvPr>
            <p:ph sz="half" idx="2"/>
          </p:nvPr>
        </p:nvSpPr>
        <p:spPr/>
        <p:txBody>
          <a:bodyPr/>
          <a:lstStyle/>
          <a:p>
            <a:r>
              <a:t>1. 线粒体功能障碍是中毒性肝硬化肝细胞凋亡的关键因素之一，由于线粒体参与细胞能量代谢、氧化还原反应、钙离子稳态调节等多种细胞生命活动，当线粒体功能障碍时，上述功能受到破坏，导致细胞能量耗竭、氧化应激加剧、钙离子供需失衡等，最终触发肝细胞凋亡。</a:t>
            </a:r>
          </a:p>
          <a:p>
            <a:r>
              <a:t>2. 线粒体功能障碍可导致线粒体膜电势下降，这是肝细胞凋亡的早期标志之一。线粒体膜电势下降导致线粒体呼吸链活性降低，细胞能量产生减少，细胞代谢失调，最终导致细胞死亡。</a:t>
            </a:r>
          </a:p>
          <a:p>
            <a:r>
              <a:t>3. 线粒体功能障碍可导致线粒体释放多种促凋亡因子，如细胞色素c、半胱氨酸天冬氨酸蛋白酶（caspase）等。这些因子可激活凋亡途径，导致肝细胞死亡。</a:t>
            </a:r>
          </a:p>
        </p:txBody>
      </p:sp>
      <p:sp>
        <p:nvSpPr>
          <p:cNvPr id="5" name="Text Placeholder 4"/>
          <p:cNvSpPr>
            <a:spLocks noGrp="1"/>
          </p:cNvSpPr>
          <p:nvPr>
            <p:ph type="body" idx="3"/>
          </p:nvPr>
        </p:nvSpPr>
        <p:spPr/>
        <p:txBody>
          <a:bodyPr/>
          <a:lstStyle/>
          <a:p>
            <a:r>
              <a:t>氧化应激与肝细胞凋亡</a:t>
            </a:r>
          </a:p>
        </p:txBody>
      </p:sp>
      <p:sp>
        <p:nvSpPr>
          <p:cNvPr id="6" name="Content Placeholder 5"/>
          <p:cNvSpPr>
            <a:spLocks noGrp="1"/>
          </p:cNvSpPr>
          <p:nvPr>
            <p:ph sz="half" idx="4"/>
          </p:nvPr>
        </p:nvSpPr>
        <p:spPr/>
        <p:txBody>
          <a:bodyPr/>
          <a:lstStyle/>
          <a:p>
            <a:r>
              <a:t>1. 氧化应激是指机体活性氧（ROS）产生过多或抗氧化能力下降，导致氧化与抗氧化失去平衡，造成氧化损伤。中毒性肝硬化中，线粒体功能障碍、炎症反应等因素可导致ROS产生增加，而抗氧化酶活性降低，导致氧化应激加剧。</a:t>
            </a:r>
          </a:p>
          <a:p>
            <a:r>
              <a:t>2. 氧化应激可通过多种途径诱导肝细胞凋亡。ROS可直接损伤细胞膜、蛋白质和DNA，导致细胞死亡。ROS也可激活氧化应激信号通路，如线粒体凋亡途径、死亡受体途径等，最终导致肝细胞凋亡。</a:t>
            </a:r>
          </a:p>
          <a:p>
            <a:r>
              <a:t>3. 氧化应激还可导致脂质过氧化，产生大量脂质过氧化物，这些脂质过氧化物具有细胞毒性，可损伤细胞膜，导致细胞凋亡。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线粒体功能障碍触发肝细胞凋亡</a:t>
            </a:r>
          </a:p>
        </p:txBody>
      </p:sp>
      <p:sp>
        <p:nvSpPr>
          <p:cNvPr id="3" name="Text Placeholder 2"/>
          <p:cNvSpPr>
            <a:spLocks noGrp="1"/>
          </p:cNvSpPr>
          <p:nvPr>
            <p:ph type="body" idx="1"/>
          </p:nvPr>
        </p:nvSpPr>
        <p:spPr/>
        <p:txBody>
          <a:bodyPr/>
          <a:lstStyle/>
          <a:p>
            <a:r>
              <a:t>钙离子稳态失衡与肝细胞凋亡</a:t>
            </a:r>
          </a:p>
        </p:txBody>
      </p:sp>
      <p:sp>
        <p:nvSpPr>
          <p:cNvPr id="4" name="Content Placeholder 3"/>
          <p:cNvSpPr>
            <a:spLocks noGrp="1"/>
          </p:cNvSpPr>
          <p:nvPr>
            <p:ph sz="half" idx="2"/>
          </p:nvPr>
        </p:nvSpPr>
        <p:spPr/>
        <p:txBody>
          <a:bodyPr/>
          <a:lstStyle/>
          <a:p>
            <a:r>
              <a:t>1. 钙离子是细胞内重要第二信使，参与多种细胞生命活动，包括细胞增殖、分化、凋亡等。中毒性肝硬化中，线粒体功能障碍可导致钙离子稳态失衡，细胞内钙离子浓度升高。</a:t>
            </a:r>
          </a:p>
          <a:p>
            <a:r>
              <a:t>2. 细胞内钙离子浓度升高可激活钙离子依赖性蛋白酶，如钙蛋白酶、半胱氨酸天冬氨酸蛋白酶等，这些蛋白酶可直接或间接诱导肝细胞凋亡。</a:t>
            </a:r>
          </a:p>
          <a:p>
            <a:r>
              <a:t>3. 钙离子稳态失衡还可导致线粒体膜通透性转变成孔，导致线粒体膜电势下降，细胞色素c等促凋亡因子释放，最终触发肝细胞凋亡。</a:t>
            </a:r>
          </a:p>
        </p:txBody>
      </p:sp>
      <p:sp>
        <p:nvSpPr>
          <p:cNvPr id="5" name="Text Placeholder 4"/>
          <p:cNvSpPr>
            <a:spLocks noGrp="1"/>
          </p:cNvSpPr>
          <p:nvPr>
            <p:ph type="body" idx="3"/>
          </p:nvPr>
        </p:nvSpPr>
        <p:spPr/>
        <p:txBody>
          <a:bodyPr/>
          <a:lstStyle/>
          <a:p>
            <a:r>
              <a:t>线粒体-内质网串联与肝细胞凋亡</a:t>
            </a:r>
          </a:p>
        </p:txBody>
      </p:sp>
      <p:sp>
        <p:nvSpPr>
          <p:cNvPr id="6" name="Content Placeholder 5"/>
          <p:cNvSpPr>
            <a:spLocks noGrp="1"/>
          </p:cNvSpPr>
          <p:nvPr>
            <p:ph sz="half" idx="4"/>
          </p:nvPr>
        </p:nvSpPr>
        <p:spPr/>
        <p:txBody>
          <a:bodyPr/>
          <a:lstStyle/>
          <a:p>
            <a:r>
              <a:t>1. 线粒体-内质网串联（MER）是线粒体与内质网之间的连接结构，参与多种细胞生命活动，包括脂质代谢、钙离子稳态调节、细胞凋亡等。中毒性肝硬化中，线粒体功能障碍可导致MER结构改变，MER功能异常。</a:t>
            </a:r>
          </a:p>
          <a:p>
            <a:r>
              <a:t>2. MER异常可导致线粒体-内质网钙离子转运受损，导致细胞内钙离子稳态失衡，细胞内钙离子浓度升高，最终诱导肝细胞凋亡。</a:t>
            </a:r>
          </a:p>
          <a:p>
            <a:r>
              <a:t>3. MER异常还可导致线粒体-内质网脂质转运受损，导致线粒体膜组成改变，线粒体膜电势下降，促凋亡因子释放，最终触发肝细胞凋亡。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线粒体功能障碍触发肝细胞凋亡</a:t>
            </a:r>
          </a:p>
        </p:txBody>
      </p:sp>
      <p:sp>
        <p:nvSpPr>
          <p:cNvPr id="3" name="Content Placeholder 2"/>
          <p:cNvSpPr>
            <a:spLocks noGrp="1"/>
          </p:cNvSpPr>
          <p:nvPr>
            <p:ph sz="half" idx="2"/>
          </p:nvPr>
        </p:nvSpPr>
        <p:spPr/>
        <p:txBody>
          <a:bodyPr/>
          <a:lstStyle/>
          <a:p>
            <a:r>
              <a:t>1. 线粒体融合与分裂是维持线粒体形态和功能的重要过程。中毒性肝硬化中，线粒体融合与分裂失衡，融合减少，分裂增加，导致线粒体形态改变，功能障碍。</a:t>
            </a:r>
          </a:p>
          <a:p>
            <a:r>
              <a:t>2. 线粒体融合减少可导致线粒体膜电势下降，促凋亡因子释放，最终诱导肝细胞凋亡。线粒体分裂增加可产生更多的线粒体碎片，这些线粒体碎片功能障碍，更容易释放促凋亡因子，最终导致肝细胞凋亡。</a:t>
            </a:r>
          </a:p>
          <a:p>
            <a:r>
              <a:t>3. 线粒体融合与分裂失衡还可导致线粒体DNA损伤积累，增加线粒体产生ROS，最终诱导肝细胞凋亡。</a:t>
            </a:r>
          </a:p>
        </p:txBody>
      </p:sp>
      <p:sp>
        <p:nvSpPr>
          <p:cNvPr id="4" name="Text Placeholder 3"/>
          <p:cNvSpPr>
            <a:spLocks noGrp="1"/>
          </p:cNvSpPr>
          <p:nvPr>
            <p:ph type="body" idx="3"/>
          </p:nvPr>
        </p:nvSpPr>
        <p:spPr/>
        <p:txBody>
          <a:bodyPr/>
          <a:lstStyle/>
          <a:p>
            <a:r>
              <a:t>线粒体自噬与肝细胞凋亡</a:t>
            </a:r>
          </a:p>
        </p:txBody>
      </p:sp>
      <p:sp>
        <p:nvSpPr>
          <p:cNvPr id="5" name="Content Placeholder 4"/>
          <p:cNvSpPr>
            <a:spLocks noGrp="1"/>
          </p:cNvSpPr>
          <p:nvPr>
            <p:ph sz="half" idx="4"/>
          </p:nvPr>
        </p:nvSpPr>
        <p:spPr/>
        <p:txBody>
          <a:bodyPr/>
          <a:lstStyle/>
          <a:p>
            <a:r>
              <a:t>1. 线粒体自噬是细胞清除受损线粒体的过程，参与线粒体质量控制和细胞代谢平衡。中毒性肝硬化中，线粒体功能障碍可导致线粒体自噬受损，受损线粒体不能被及时清除，在细胞内积累，导致细胞损伤加重，最终诱导肝细胞凋亡。</a:t>
            </a:r>
          </a:p>
          <a:p>
            <a:r>
              <a:t>2. 线粒体自噬受损可导致线粒体膜电势下降，促凋亡因子释放，最终诱导肝细胞凋亡。线粒体自噬受损还可导致ROS产生增加，氧化应激加剧，最终诱导肝细胞凋亡。</a:t>
            </a:r>
          </a:p>
          <a:p>
            <a:r>
              <a:t>3. 线粒体自噬受损还可导致线粒体DNA损伤积累，增加线粒体产生ROS，最终诱导肝细胞凋亡。</a:t>
            </a:r>
          </a:p>
        </p:txBody>
      </p:sp>
      <p:sp>
        <p:nvSpPr>
          <p:cNvPr id="6" name="Text Placeholder 5"/>
          <p:cNvSpPr>
            <a:spLocks noGrp="1"/>
          </p:cNvSpPr>
          <p:nvPr>
            <p:ph type="body" idx="1"/>
          </p:nvPr>
        </p:nvSpPr>
        <p:spPr/>
        <p:txBody>
          <a:bodyPr/>
          <a:lstStyle/>
          <a:p>
            <a:r>
              <a:t>线粒体融合与分裂失衡与肝细胞凋亡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氧化应激加重肝细胞凋亡</a:t>
            </a:r>
          </a:p>
        </p:txBody>
      </p:sp>
      <p:sp>
        <p:nvSpPr>
          <p:cNvPr id="3" name="Subtitle 2"/>
          <p:cNvSpPr>
            <a:spLocks noGrp="1"/>
          </p:cNvSpPr>
          <p:nvPr>
            <p:ph type="subTitle" idx="1"/>
          </p:nvPr>
        </p:nvSpPr>
        <p:spPr/>
        <p:txBody>
          <a:bodyPr/>
          <a:lstStyle/>
          <a:p>
            <a:r>
              <a:t>中毒性肝硬化相关肝细胞凋亡机制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氧化应激加重肝细胞凋亡</a:t>
            </a:r>
          </a:p>
        </p:txBody>
      </p:sp>
      <p:sp>
        <p:nvSpPr>
          <p:cNvPr id="3" name="Text Placeholder 2"/>
          <p:cNvSpPr>
            <a:spLocks noGrp="1"/>
          </p:cNvSpPr>
          <p:nvPr>
            <p:ph type="body" idx="1"/>
          </p:nvPr>
        </p:nvSpPr>
        <p:spPr/>
        <p:txBody>
          <a:bodyPr/>
          <a:lstStyle/>
          <a:p>
            <a:r>
              <a:t>氧化应激与肝细胞凋亡</a:t>
            </a:r>
          </a:p>
        </p:txBody>
      </p:sp>
      <p:sp>
        <p:nvSpPr>
          <p:cNvPr id="4" name="Content Placeholder 3"/>
          <p:cNvSpPr>
            <a:spLocks noGrp="1"/>
          </p:cNvSpPr>
          <p:nvPr>
            <p:ph sz="half" idx="2"/>
          </p:nvPr>
        </p:nvSpPr>
        <p:spPr/>
        <p:txBody>
          <a:bodyPr/>
          <a:lstStyle/>
          <a:p>
            <a:r>
              <a:t>1. 氧化应激是指机体内活性氧（ROS）产生过多或抗氧化能力下降，导致氧化还原稳态失衡，从而对细胞和组织造成损伤。</a:t>
            </a:r>
          </a:p>
          <a:p>
            <a:r>
              <a:t>2. 在中毒性肝硬化中，肝细胞受到各种毒物的侵害，产生大量ROS，包括超氧阴离子、氢过氧化物和羟基自由基等。</a:t>
            </a:r>
          </a:p>
          <a:p>
            <a:r>
              <a:t>3. ROS通过多种途径导致肝细胞凋亡，包括：</a:t>
            </a:r>
          </a:p>
          <a:p>
            <a:r>
              <a:t>  * 直接损伤细胞膜，导致脂质过氧化和膜结构破坏；</a:t>
            </a:r>
          </a:p>
          <a:p>
            <a:r>
              <a:t>  * 氧化蛋白质，导致蛋白质变性失活；</a:t>
            </a:r>
          </a:p>
          <a:p>
            <a:r>
              <a:t>  * 损伤线粒体，导致能量代谢异常和细胞凋亡信号级联激活；</a:t>
            </a:r>
          </a:p>
          <a:p>
            <a:r>
              <a:t>  * 诱导促凋亡基因表达，抑制抗凋亡基因表达，从而促进肝细胞凋亡。</a:t>
            </a:r>
          </a:p>
        </p:txBody>
      </p:sp>
      <p:sp>
        <p:nvSpPr>
          <p:cNvPr id="5" name="Text Placeholder 4"/>
          <p:cNvSpPr>
            <a:spLocks noGrp="1"/>
          </p:cNvSpPr>
          <p:nvPr>
            <p:ph type="body" idx="3"/>
          </p:nvPr>
        </p:nvSpPr>
        <p:spPr/>
        <p:txBody>
          <a:bodyPr/>
          <a:lstStyle/>
          <a:p>
            <a:r>
              <a:t>线粒体功能障碍与肝细胞凋亡</a:t>
            </a:r>
          </a:p>
        </p:txBody>
      </p:sp>
      <p:sp>
        <p:nvSpPr>
          <p:cNvPr id="6" name="Content Placeholder 5"/>
          <p:cNvSpPr>
            <a:spLocks noGrp="1"/>
          </p:cNvSpPr>
          <p:nvPr>
            <p:ph sz="half" idx="4"/>
          </p:nvPr>
        </p:nvSpPr>
        <p:spPr/>
        <p:txBody>
          <a:bodyPr/>
          <a:lstStyle/>
          <a:p>
            <a:r>
              <a:t>1. 线粒体是细胞能量代谢的主要场所，也是细胞凋亡的关键调控点。</a:t>
            </a:r>
          </a:p>
          <a:p>
            <a:r>
              <a:t>2. 在中毒性肝硬化中，线粒体受到毒物的损伤，导致线粒体功能障碍，表现为线粒体膜电位降低、ATP合成减少、ROS产生增加等。</a:t>
            </a:r>
          </a:p>
          <a:p>
            <a:r>
              <a:t>3. 线粒体功能障碍通过多种途径诱导肝细胞凋亡，包括：</a:t>
            </a:r>
          </a:p>
          <a:p>
            <a:r>
              <a:t>  * 释放促凋亡因子，如细胞色素c、半胱天冬蛋白酶-3等，激活凋亡信号级联反应；</a:t>
            </a:r>
          </a:p>
          <a:p>
            <a:r>
              <a:t>  * 降低抗凋亡因子的表达，如Bcl-2、Bcl-XL等，使细胞对凋亡信号更加敏感；</a:t>
            </a:r>
          </a:p>
          <a:p>
            <a:r>
              <a:t>  * 诱导线粒体膜通透性转变（MPT），导致线粒体外膜破裂，释放促凋亡因子。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氧化应激加重肝细胞凋亡</a:t>
            </a:r>
          </a:p>
        </p:txBody>
      </p:sp>
      <p:sp>
        <p:nvSpPr>
          <p:cNvPr id="3" name="Content Placeholder 2"/>
          <p:cNvSpPr>
            <a:spLocks noGrp="1"/>
          </p:cNvSpPr>
          <p:nvPr>
            <p:ph sz="half" idx="2"/>
          </p:nvPr>
        </p:nvSpPr>
        <p:spPr/>
        <p:txBody>
          <a:bodyPr/>
          <a:lstStyle/>
          <a:p>
            <a:r>
              <a:t>1. 内质网是蛋白质合成、折叠和运输的主要场所，也是细胞凋亡的重要调控点。</a:t>
            </a:r>
          </a:p>
          <a:p>
            <a:r>
              <a:t>2. 在中毒性肝硬化中，肝细胞受到毒物的损伤，导致内质网应激，表现为内质网钙离子浓度升高、未折叠蛋白质堆积、内质网未折叠蛋白反应（UPR）激活等。</a:t>
            </a:r>
          </a:p>
          <a:p>
            <a:r>
              <a:t>3. 内质网应激通过多种途径诱导肝细胞凋亡，包括：</a:t>
            </a:r>
          </a:p>
          <a:p>
            <a:r>
              <a:t>  * 激活UPR，UPR在早期具有保护细胞的作用，但当应激持续或严重时，UPR可转而诱导细胞凋亡；</a:t>
            </a:r>
          </a:p>
          <a:p>
            <a:r>
              <a:t>  * 诱导线粒体功能障碍，导致ROS产生增加和细胞凋亡信号级联反应激活；</a:t>
            </a:r>
          </a:p>
          <a:p>
            <a:r>
              <a:t>  * 激活死亡受体通路，导致半胱天冬蛋白酶-8激活和细胞凋亡。</a:t>
            </a:r>
          </a:p>
        </p:txBody>
      </p:sp>
      <p:sp>
        <p:nvSpPr>
          <p:cNvPr id="4" name="Text Placeholder 3"/>
          <p:cNvSpPr>
            <a:spLocks noGrp="1"/>
          </p:cNvSpPr>
          <p:nvPr>
            <p:ph type="body" idx="3"/>
          </p:nvPr>
        </p:nvSpPr>
        <p:spPr/>
        <p:txBody>
          <a:bodyPr/>
          <a:lstStyle/>
          <a:p>
            <a:r>
              <a:t>细胞凋亡信号通路与肝细胞凋亡</a:t>
            </a:r>
          </a:p>
        </p:txBody>
      </p:sp>
      <p:sp>
        <p:nvSpPr>
          <p:cNvPr id="5" name="Content Placeholder 4"/>
          <p:cNvSpPr>
            <a:spLocks noGrp="1"/>
          </p:cNvSpPr>
          <p:nvPr>
            <p:ph sz="half" idx="4"/>
          </p:nvPr>
        </p:nvSpPr>
        <p:spPr/>
        <p:txBody>
          <a:bodyPr/>
          <a:lstStyle/>
          <a:p>
            <a:r>
              <a:t>1. 细胞凋亡信号通路是一系列复杂而严密调控的分子级联反应，最终导致细胞凋亡。</a:t>
            </a:r>
          </a:p>
          <a:p>
            <a:r>
              <a:t>2. 在中毒性肝硬化中，多种细胞凋亡信号通路被激活，包括：</a:t>
            </a:r>
          </a:p>
          <a:p>
            <a:r>
              <a:t>  * 线粒体通路：线粒体功能障碍导致线粒体膜通透性转变，释放促凋亡因子，激活半胱天冬蛋白酶-3，启动凋亡级联反应。</a:t>
            </a:r>
          </a:p>
          <a:p>
            <a:r>
              <a:t>  * 死亡受体通路：死亡受体（如Fas、TRAIL-R1等）与配体结合后，激活半胱天冬蛋白酶-8，启动凋亡级联反应。</a:t>
            </a:r>
          </a:p>
          <a:p>
            <a:r>
              <a:t>  * 内质网应激通路：内质网应激激活UPR，UPR在早期具有保护细胞的作用，但当应激持续或严重时，UPR可转而诱导细胞凋亡。</a:t>
            </a:r>
          </a:p>
          <a:p>
            <a:r>
              <a:t>3. 这些细胞凋亡信号通路相互作用，共同导致肝细胞凋亡。</a:t>
            </a:r>
          </a:p>
        </p:txBody>
      </p:sp>
      <p:sp>
        <p:nvSpPr>
          <p:cNvPr id="6" name="Text Placeholder 5"/>
          <p:cNvSpPr>
            <a:spLocks noGrp="1"/>
          </p:cNvSpPr>
          <p:nvPr>
            <p:ph type="body" idx="1"/>
          </p:nvPr>
        </p:nvSpPr>
        <p:spPr/>
        <p:txBody>
          <a:bodyPr/>
          <a:lstStyle/>
          <a:p>
            <a:r>
              <a:t>内质网应激与肝细胞凋亡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氧化应激加重肝细胞凋亡</a:t>
            </a:r>
          </a:p>
        </p:txBody>
      </p:sp>
      <p:sp>
        <p:nvSpPr>
          <p:cNvPr id="3" name="Text Placeholder 2"/>
          <p:cNvSpPr>
            <a:spLocks noGrp="1"/>
          </p:cNvSpPr>
          <p:nvPr>
            <p:ph type="body" idx="1"/>
          </p:nvPr>
        </p:nvSpPr>
        <p:spPr/>
        <p:txBody>
          <a:bodyPr/>
          <a:lstStyle/>
          <a:p>
            <a:r>
              <a:t>肝细胞凋亡与肝硬化进展</a:t>
            </a:r>
          </a:p>
        </p:txBody>
      </p:sp>
      <p:sp>
        <p:nvSpPr>
          <p:cNvPr id="4" name="Content Placeholder 3"/>
          <p:cNvSpPr>
            <a:spLocks noGrp="1"/>
          </p:cNvSpPr>
          <p:nvPr>
            <p:ph sz="half" idx="2"/>
          </p:nvPr>
        </p:nvSpPr>
        <p:spPr/>
        <p:txBody>
          <a:bodyPr/>
          <a:lstStyle/>
          <a:p>
            <a:r>
              <a:t>1. 肝细胞凋亡是肝硬化进展的重要机制之一。</a:t>
            </a:r>
          </a:p>
          <a:p>
            <a:r>
              <a:t>2. 肝细胞凋亡可导致肝脏纤维化和肝硬化。肝细胞凋亡产生的细胞碎片和促炎因子可激活肝脏星状细胞，使其转化为肌成纤维细胞，产生大量胶原蛋白，导致肝脏纤维化。</a:t>
            </a:r>
          </a:p>
          <a:p>
            <a:r>
              <a:t>3. 肝硬化是肝脏慢性损伤后的一种不可逆的病理过程，表现为肝脏结构破坏、纤维化和再生结节形成。</a:t>
            </a:r>
          </a:p>
          <a:p>
            <a:r>
              <a:t>4. 肝硬化可导致肝功能衰竭、门静脉高压、肝癌等严重并发症。</a:t>
            </a:r>
          </a:p>
        </p:txBody>
      </p:sp>
      <p:sp>
        <p:nvSpPr>
          <p:cNvPr id="5" name="Text Placeholder 4"/>
          <p:cNvSpPr>
            <a:spLocks noGrp="1"/>
          </p:cNvSpPr>
          <p:nvPr>
            <p:ph type="body" idx="3"/>
          </p:nvPr>
        </p:nvSpPr>
        <p:spPr/>
        <p:txBody>
          <a:bodyPr/>
          <a:lstStyle/>
          <a:p>
            <a:r>
              <a:t>肝细胞凋亡的治疗策略</a:t>
            </a:r>
          </a:p>
        </p:txBody>
      </p:sp>
      <p:sp>
        <p:nvSpPr>
          <p:cNvPr id="6" name="Content Placeholder 5"/>
          <p:cNvSpPr>
            <a:spLocks noGrp="1"/>
          </p:cNvSpPr>
          <p:nvPr>
            <p:ph sz="half" idx="4"/>
          </p:nvPr>
        </p:nvSpPr>
        <p:spPr/>
        <p:txBody>
          <a:bodyPr/>
          <a:lstStyle/>
          <a:p>
            <a:r>
              <a:t>1. 肝细胞凋亡的治疗策略主要包括：</a:t>
            </a:r>
          </a:p>
          <a:p>
            <a:r>
              <a:t>  * 抗氧化剂：抗氧化剂可清除ROS，减轻氧化应激，保护肝细胞免受损伤。</a:t>
            </a:r>
          </a:p>
          <a:p>
            <a:r>
              <a:t>  * 线粒体保护剂：线粒体保护剂可改善线粒体功能，抑制线粒体凋亡信号的释放。</a:t>
            </a:r>
          </a:p>
          <a:p>
            <a:r>
              <a:t>  * 内质网应激抑制剂：内质网应激抑制剂可抑制内质网应激的发生，保护肝细胞免受凋亡。</a:t>
            </a:r>
          </a:p>
          <a:p>
            <a:r>
              <a:t>  * 细胞凋亡信号通路抑制剂：细胞凋亡信号通路抑制剂可阻断细胞凋亡信号的传递，从而抑制肝细胞凋亡。</a:t>
            </a:r>
          </a:p>
          <a:p>
            <a:r>
              <a:t>  * 肝移植：对于终末期肝硬化患者，肝移植是唯一有效的治疗方法。</a:t>
            </a:r>
          </a:p>
          <a:p>
            <a:r>
              <a:t>2. 这些治疗策略目前仍处于研究阶段，有待进一步的临床试验验证其有效性和安全性。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肝细胞凋亡促进肝炎进展为肝硬化</a:t>
            </a:r>
          </a:p>
        </p:txBody>
      </p:sp>
      <p:sp>
        <p:nvSpPr>
          <p:cNvPr id="3" name="Subtitle 2"/>
          <p:cNvSpPr>
            <a:spLocks noGrp="1"/>
          </p:cNvSpPr>
          <p:nvPr>
            <p:ph type="subTitle" idx="1"/>
          </p:nvPr>
        </p:nvSpPr>
        <p:spPr/>
        <p:txBody>
          <a:bodyPr/>
          <a:lstStyle/>
          <a:p>
            <a:r>
              <a:t>中毒性肝硬化相关肝细胞凋亡机制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肝细胞凋亡促进肝炎进展为肝硬化</a:t>
            </a:r>
          </a:p>
        </p:txBody>
      </p:sp>
      <p:sp>
        <p:nvSpPr>
          <p:cNvPr id="3" name="Text Placeholder 2"/>
          <p:cNvSpPr>
            <a:spLocks noGrp="1"/>
          </p:cNvSpPr>
          <p:nvPr>
            <p:ph type="body" idx="1"/>
          </p:nvPr>
        </p:nvSpPr>
        <p:spPr/>
        <p:txBody>
          <a:bodyPr/>
          <a:lstStyle/>
          <a:p>
            <a:r>
              <a:t>肝细胞凋亡促进肝炎进展为肝硬化概述</a:t>
            </a:r>
          </a:p>
        </p:txBody>
      </p:sp>
      <p:sp>
        <p:nvSpPr>
          <p:cNvPr id="4" name="Content Placeholder 3"/>
          <p:cNvSpPr>
            <a:spLocks noGrp="1"/>
          </p:cNvSpPr>
          <p:nvPr>
            <p:ph sz="half" idx="2"/>
          </p:nvPr>
        </p:nvSpPr>
        <p:spPr/>
        <p:txBody>
          <a:bodyPr/>
          <a:lstStyle/>
          <a:p>
            <a:r>
              <a:t>1. 肝细胞凋亡是多种肝病进展为肝硬化的共同特征，是导致肝硬化的关键因素。</a:t>
            </a:r>
          </a:p>
          <a:p>
            <a:r>
              <a:t>2. 肝细胞凋亡可使肝脏损伤扩大，导致肝细胞数量减少，从而影响肝脏的功能，导致肝功能障碍。</a:t>
            </a:r>
          </a:p>
          <a:p>
            <a:r>
              <a:t>3. 肝细胞凋亡也可导致肝脏纤维化，肝细胞凋亡后释放的炎症因子和生长因子可刺激肝脏星状细胞增殖活化，产生过多的胶原蛋白，从而导致肝脏纤维化。</a:t>
            </a:r>
          </a:p>
        </p:txBody>
      </p:sp>
      <p:sp>
        <p:nvSpPr>
          <p:cNvPr id="5" name="Text Placeholder 4"/>
          <p:cNvSpPr>
            <a:spLocks noGrp="1"/>
          </p:cNvSpPr>
          <p:nvPr>
            <p:ph type="body" idx="3"/>
          </p:nvPr>
        </p:nvSpPr>
        <p:spPr/>
        <p:txBody>
          <a:bodyPr/>
          <a:lstStyle/>
          <a:p>
            <a:r>
              <a:t>肝细胞凋亡途径</a:t>
            </a:r>
          </a:p>
        </p:txBody>
      </p:sp>
      <p:sp>
        <p:nvSpPr>
          <p:cNvPr id="6" name="Content Placeholder 5"/>
          <p:cNvSpPr>
            <a:spLocks noGrp="1"/>
          </p:cNvSpPr>
          <p:nvPr>
            <p:ph sz="half" idx="4"/>
          </p:nvPr>
        </p:nvSpPr>
        <p:spPr/>
        <p:txBody>
          <a:bodyPr/>
          <a:lstStyle/>
          <a:p>
            <a:r>
              <a:t>1. 肝细胞凋亡可通过多种途径发生，包括线粒体途径、死亡受体途径和内质网应激途径。</a:t>
            </a:r>
          </a:p>
          <a:p>
            <a:r>
              <a:t>2. 线粒体途径是肝细胞凋亡的主要途径，线粒体途径下肝细胞凋亡与线粒体膜电势降低、细胞色素c释放等有关，细胞色素c可激活半胱天冬酶-3，半胱天冬酶-3活化后可裂解胱天冬酶-9和其他半胱天冬酶，从而触发肝细胞凋亡。</a:t>
            </a:r>
          </a:p>
          <a:p>
            <a:r>
              <a:t>3. 肝细胞也可通过死亡受体途径或内质网应激途径发生凋亡。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肝细胞凋亡促进肝炎进展为肝硬化</a:t>
            </a:r>
          </a:p>
        </p:txBody>
      </p:sp>
      <p:sp>
        <p:nvSpPr>
          <p:cNvPr id="3" name="Text Placeholder 2"/>
          <p:cNvSpPr>
            <a:spLocks noGrp="1"/>
          </p:cNvSpPr>
          <p:nvPr>
            <p:ph type="body" idx="1"/>
          </p:nvPr>
        </p:nvSpPr>
        <p:spPr/>
        <p:txBody>
          <a:bodyPr/>
          <a:lstStyle/>
          <a:p>
            <a:r>
              <a:t>肝炎进展为肝硬化的主要机制</a:t>
            </a:r>
          </a:p>
        </p:txBody>
      </p:sp>
      <p:sp>
        <p:nvSpPr>
          <p:cNvPr id="4" name="Content Placeholder 3"/>
          <p:cNvSpPr>
            <a:spLocks noGrp="1"/>
          </p:cNvSpPr>
          <p:nvPr>
            <p:ph sz="half" idx="2"/>
          </p:nvPr>
        </p:nvSpPr>
        <p:spPr/>
        <p:txBody>
          <a:bodyPr/>
          <a:lstStyle/>
          <a:p>
            <a:r>
              <a:t>1. 肝细胞凋亡导致肝脏损伤扩大，使肝脏修复机制不能完全修复损伤的肝细胞，从而导致肝脏纤维化和硬化。</a:t>
            </a:r>
          </a:p>
          <a:p>
            <a:r>
              <a:t>2. 肝细胞凋亡后释放的炎症因子和生长因子可刺激肝脏星状细胞增殖活化，产生过多的胶原蛋白，从而导致肝脏纤维化。</a:t>
            </a:r>
          </a:p>
          <a:p>
            <a:r>
              <a:t>3. 肝细胞凋亡可导致肝脏微环境发生变化，使肝细胞更易受到其他损伤因素的攻击，从而导致肝脏损伤加重。</a:t>
            </a:r>
          </a:p>
        </p:txBody>
      </p:sp>
      <p:sp>
        <p:nvSpPr>
          <p:cNvPr id="5" name="Text Placeholder 4"/>
          <p:cNvSpPr>
            <a:spLocks noGrp="1"/>
          </p:cNvSpPr>
          <p:nvPr>
            <p:ph type="body" idx="3"/>
          </p:nvPr>
        </p:nvSpPr>
        <p:spPr/>
        <p:txBody>
          <a:bodyPr/>
          <a:lstStyle/>
          <a:p>
            <a:r>
              <a:t>影响肝细胞凋亡的因素</a:t>
            </a:r>
          </a:p>
        </p:txBody>
      </p:sp>
      <p:sp>
        <p:nvSpPr>
          <p:cNvPr id="6" name="Content Placeholder 5"/>
          <p:cNvSpPr>
            <a:spLocks noGrp="1"/>
          </p:cNvSpPr>
          <p:nvPr>
            <p:ph sz="half" idx="4"/>
          </p:nvPr>
        </p:nvSpPr>
        <p:spPr/>
        <p:txBody>
          <a:bodyPr/>
          <a:lstStyle/>
          <a:p>
            <a:r>
              <a:t>1. 肝炎病毒感染：肝炎病毒感染可引起肝细胞凋亡，导致肝炎进展为肝硬化。</a:t>
            </a:r>
          </a:p>
          <a:p>
            <a:r>
              <a:t>2. 肝脏毒素：肝脏毒素可直接或间接导致肝细胞凋亡，从而促进肝炎进展为肝硬化。</a:t>
            </a:r>
          </a:p>
          <a:p>
            <a:r>
              <a:t>3. 遗传因素：遗传因素也可影响肝细胞凋亡，某些基因多态性与肝细胞凋亡增加和肝炎进展为肝硬化风险增加相关。</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https://d.book118.com/598101051111006034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肝脏解毒功能障碍导致肝细胞脂质堆积</vt:lpstr>
      <vt:lpstr> 肝脏解毒功能障碍导致肝细胞脂质堆积</vt:lpstr>
      <vt:lpstr> 肝脏解毒功能障碍导致肝细胞脂质堆积</vt:lpstr>
      <vt:lpstr> 线粒体功能障碍触发肝细胞凋亡</vt:lpstr>
      <vt:lpstr> 线粒体功能障碍触发肝细胞凋亡</vt:lpstr>
      <vt:lpstr> 线粒体功能障碍触发肝细胞凋亡</vt:lpstr>
      <vt:lpstr> 线粒体功能障碍触发肝细胞凋亡</vt:lpstr>
      <vt:lpstr> 氧化应激加重肝细胞凋亡</vt:lpstr>
      <vt:lpstr> 氧化应激加重肝细胞凋亡</vt:lpstr>
      <vt:lpstr> 氧化应激加重肝细胞凋亡</vt:lpstr>
      <vt:lpstr> 氧化应激加重肝细胞凋亡</vt:lpstr>
      <vt:lpstr> 肝细胞凋亡促进肝炎进展为肝硬化</vt:lpstr>
      <vt:lpstr> 肝细胞凋亡促进肝炎进展为肝硬化</vt:lpstr>
      <vt:lpstr> 肝细胞凋亡促进肝炎进展为肝硬化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2024-09-13T05:07:15.932</cp:lastPrinted>
  <dcterms:created xsi:type="dcterms:W3CDTF">2024-09-12T21:07:15Z</dcterms:created>
  <dcterms:modified xsi:type="dcterms:W3CDTF">2024-09-12T21:07:17Z</dcterms:modified>
</cp:coreProperties>
</file>