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D2026C-3160-4E0D-B3CA-926D13B0D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C39A9-3B14-481D-89DD-09E8EFB42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D3DF1-FE05-420F-BF9D-4615FC490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603EBB-FA15-4283-BDB2-165EE4D7C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A30698-8353-4861-9483-192B38BBF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459A3C-971E-45C2-84BE-B732A9BC5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11D5BC-EA57-4EE6-9C3B-748B97088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DF086-BCCA-447A-BDA5-EB328CE22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DA38C-34B3-4D09-8E1A-C46ED827B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63702-B449-491B-AD98-B32038B20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3241B-174C-41AC-8B84-BE4D98840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5.pn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0110611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科研室工作计划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202X-01-08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科研室工作目标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科研项目计划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人员与团队发展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资源与设施管理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学术交流与合作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科研室工作目标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培养科研团队，提高团队整体素质和协作能力。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完成现有科研项目，确保项目进度和质量。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加强与国内外科研机构的合作与交流，拓宽研究视野。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推出具有自主知识产权的科研成果，提升科研室核心竞争力。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建立完善的科研管理体系，提高科研效率。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077" b="407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扩大科研室规模，吸引更多优秀人才加入。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成为国内外具有较高知名度和影响力的科研机构。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在多个领域取得突破性进展，为国家和人类社会作出重要贡献。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培养一批具有国际水平的科研人才，推动科研事业发展。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科研项目计划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已投入资源、正在进行中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包括项目名称、负责人、研究内容、进度安排、预期成果等。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已启动项目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4122" r="4122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项目名称：人工智能在医疗诊断中的应用研究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负责人：张教授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已启动项目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已启动项目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利用人工智能技术辅助医生进行疾病诊断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发表高质量学术论文，申请相关专利，推动人工智能在医疗领域的应用。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包括项目名称、研究背景、研究目的、研究内容、预期成果等。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未来计划启动、待资源到位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新型纳米材料在环保领域的应用研究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计划启动项目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随着环保意识的提高，对新型环保技术的需求日益增长。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探索新型纳米材料在环保领域的应用，为解决环境问题提供新思路。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纳米材料制备、性能测试、应用实验、环境影响评估等。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开发出性能优异的新型纳米材料，发表学术论文，申请相关专利，推动环保领域的技术进步。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计划启动项目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具备潜力、待进一步论证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研究动机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随着城市化进程加速，交通拥堵问题日益严重，需要创新解决方案。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包括项目名称、研究动机、研究前景、研究难点及解决方案等。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研究前景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利用大数据技术对交通数据进行深度挖掘与分析，为交通管理部门提供决策支持。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基于大数据的智能交通系统研究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研究难点及解决方案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数据安全与隐私保护、数据处理与分析算法的优化等。解决方案包括加强数据加密技术应用、合作研究算法优化等。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潜在项目研究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人员与团队发展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招聘计划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根据科研室发展需求，制定年度招聘计划，明确招聘岗位、人数和要求。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培训安排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针对新员工和在职员工，制定个性化的培训计划，包括基础技能培训、专业能力提升和职业发展规划等。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人员招聘与培训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https://d.book118.com/598101106112006027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2024-09-05T17:49:53.079</cp:lastPrinted>
  <dcterms:created xsi:type="dcterms:W3CDTF">2024-09-05T09:49:53Z</dcterms:created>
  <dcterms:modified xsi:type="dcterms:W3CDTF">2024-09-05T09:49:55Z</dcterms:modified>
</cp:coreProperties>
</file>