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51B57-6264-4AFD-93B8-D57E9B6C1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D140E-0103-4C10-8F9B-EFF95231E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BAC7D-2E7E-414E-B109-D5289F025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1B83B-401B-4D8D-812E-CB77AE5B8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6378E1-8511-4257-9FF5-5D6B80E21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9577D6-B585-43F1-8854-4FE805BA5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6B2290-8A1C-41F4-BC6A-0573E0403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C78DA-8E4E-49C8-90C8-53ADC6184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FAC7C-23E1-432C-A48E-FF2350910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E7EBF-232F-4901-8D65-697F268DD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1E964-AF4A-4B81-871B-AA4B24F46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02067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我的大学生活2分钟演讲稿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FFFFFF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学术生活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我的大学生活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分享个人在大学期间的学习、生活、成长经历和感悟。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分享个人经历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通过分享自己的大学生活，让听众了解一个普通大学生的生活状态和成长历程。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传递正能量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通过分享自己的感悟和收获，传递积极向上的态度和价值观，激励听众在大学期间努力学习、积极进取。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促进交流与互动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通过演讲引发听众的共鸣和思考，鼓励听众提问和交流，促进彼此之间的了解和互动。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学术生活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通过系统地学习专业课程，我掌握了丰富的专业知识，为未来的职业生涯打下了坚实的基础。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960" r="896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专业知识积累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大学课程注重启发思维，培养了我独立思考和解决问题的能力，让我在面对挑战时更加从容不迫。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独立思考能力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94" r="1379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大学学习不仅仅是知识的灌输，更是学习方法的传授。我学会了如何高效地获取知识、整理笔记以及复习备考。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学习方法培养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课程学习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学术竞赛获奖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通过参加各类学术竞赛，我不仅锻炼了自己的实践能力，还获得了不少荣誉和奖励，为我的学术生涯增添了光彩。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学术研究项目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我参与了多个学术研究项目，与导师和同学们共同探讨学术问题，提高了自己的研究能力和学术素养。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论文发表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在导师的指导下，我完成了自己的学术论文，并成功发表在学术期刊上，这是我学术成就的重要体现。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学术挑战与成就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继续深造机会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良好的学术背景为我提供了进一步深造的机会，如攻读硕士、博士学位，继续在学术领域探索和成长。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社会影响力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通过学术研究和实践，我能够为社会做出贡献，传播知识和智慧，提升自己的社会影响力。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通过大学期间的学术积累和实践经验，我为自己的职业发展奠定了坚实的基础，能够更好地适应未来的工作需求。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学术与未来的关联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社交经历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在大学里，我结识了许多来自全国各地的同学，他们有着不同的文化背景和生活经历，与他们交流让我开阔了眼界。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结识来自不同地方的同学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我加入了学校的摄影社团，通过参加社团活动，结识了一群志同道合的朋友，我们一起学习、交流摄影技巧，共同成长。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参加社团活动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在大学里，我经常参加各种社交活动，如聚会、舞会等，这些场合让我有机会结识更多的人，拓展了我的人际关系。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社交场合的交流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结识新朋友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https://d.book118.com/598102067135006042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2024-09-22T06:14:31.701</cp:lastPrinted>
  <dcterms:created xsi:type="dcterms:W3CDTF">2024-09-21T22:14:31Z</dcterms:created>
  <dcterms:modified xsi:type="dcterms:W3CDTF">2024-09-21T22:14:33Z</dcterms:modified>
</cp:coreProperties>
</file>