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6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95267-BE16-49EB-97A9-5B9C73692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BD8D7-927F-4664-A4FD-FECEBB4B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46077-06B9-4785-A075-148A59B4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95186-7487-4051-B4A8-CC6EA30F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FFE3A-7A8A-4575-838B-A008171B4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EBDBD-D1D4-4523-8123-4B514413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903D8-F81A-45C7-85AB-DD29ED1C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59B28-C6B9-425B-9745-7B41617D3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651BA-864A-4AF8-BDEF-2BD9A2DC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45777-B80D-42F5-9EB1-FE53FD0F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4886-BB16-40ED-84D6-52530CC5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605" r:id="rId2"/>
    <p:sldLayoutId id="2147507606" r:id="rId3"/>
    <p:sldLayoutId id="2147507607" r:id="rId4"/>
    <p:sldLayoutId id="2147507608" r:id="rId5"/>
    <p:sldLayoutId id="2147507609" r:id="rId6"/>
    <p:sldLayoutId id="2147507610" r:id="rId7"/>
    <p:sldLayoutId id="2147507611" r:id="rId8"/>
    <p:sldLayoutId id="2147507612" r:id="rId9"/>
    <p:sldLayoutId id="2147507613" r:id="rId10"/>
    <p:sldLayoutId id="21475076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2143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挂篮施工讲义PPT课件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挂篮施工概述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挂篮施工流程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挂篮施工关键技术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挂篮施工质量控制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挂篮施工案例分析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挂篮施工概述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挂篮施工的定义</a:t>
            </a:r>
            <a:endParaRPr lang="zh-CN" altLang="en-US"/>
          </a:p>
        </p:txBody>
      </p:sp>
      <p:sp>
        <p:nvSpPr>
          <p:cNvPr id="104895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挂篮施工是一种桥梁施工技术，主要用于大跨度桥梁的施工。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挂篮施工的主要特点是将桥梁的施工过程分为多个阶段，每个阶段都使用一个挂篮进行施工。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挂篮施工的优点是可以减少对桥梁结构的影响，提高施工效率，降低施工成本。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挂篮施工的缺点是需要较高的技术水平和设备投入，需要专业的施工队伍进行操作。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挂篮施工的特点</a:t>
            </a:r>
            <a:endParaRPr lang="zh-CN" altLang="en-US"/>
          </a:p>
        </p:txBody>
      </p:sp>
      <p:sp>
        <p:nvSpPr>
          <p:cNvPr id="10490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施工速度快，效率高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施工质量高，安全性好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适应性强，可应用于各种地形和地质条件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环保性好，对环境影响小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挂篮施工的应用范围</a:t>
            </a:r>
            <a:endParaRPr lang="zh-CN" altLang="en-US"/>
          </a:p>
        </p:txBody>
      </p:sp>
      <p:sp>
        <p:nvSpPr>
          <p:cNvPr id="10490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桥梁施工：用于桥梁的建造和维修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高层建筑施工：用于高层建筑的建造和维护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水利工程：用于水利工程的建造和维护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隧道施工：用于隧道的挖掘和维护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挂篮施工流程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挂篮设计</a:t>
            </a:r>
            <a:endParaRPr lang="zh-CN" altLang="en-US"/>
          </a:p>
        </p:txBody>
      </p:sp>
      <p:sp>
        <p:nvSpPr>
          <p:cNvPr id="10491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挂篮类型：根据工程需要选择合适的挂篮类型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挂篮结构：设计挂篮的结构，包括主梁、次梁、吊杆等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挂篮材料：选择合适的材料，如钢、混凝土等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挂篮尺寸：根据工程需要确定挂篮的尺寸和重量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挂篮制作</a:t>
            </a:r>
            <a:endParaRPr lang="zh-CN" altLang="en-US"/>
          </a:p>
        </p:txBody>
      </p:sp>
      <p:sp>
        <p:nvSpPr>
          <p:cNvPr id="104923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质量检验：对制作完成的挂篮进行质量检验，确保其符合工程要求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组装调试：将制作完成的挂篮进行组装调试，确保其能够正常使用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运输安装：将组装调试完成的挂篮运输到施工现场，并进行安装。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材料选择：根据工程需要选择合适的材料，如钢、铝等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设计图纸：根据工程要求设计挂篮图纸，包括尺寸、形状等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加工制作：按照图纸进行加工制作，包括切割、焊接、打磨等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挂篮安装</a:t>
            </a:r>
            <a:endParaRPr lang="zh-CN" altLang="en-US"/>
          </a:p>
        </p:txBody>
      </p:sp>
      <p:sp>
        <p:nvSpPr>
          <p:cNvPr id="10493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挂篮运输：将制作好的挂篮运输到施工现场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挂篮安装：将挂篮安装到桥梁上，并进行调试和检查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挂篮设计：根据工程需要设计挂篮结构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挂篮制作：按照设计图纸制作挂篮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混凝土浇筑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浇筑方法：采用泵送混凝土，确保混凝土均匀、连续、不间断地浇筑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准备工作：检查模板、钢筋、预埋件等是否符合设计要求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浇筑顺序：先浇筑底板，再浇筑侧墙，最后浇筑顶板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振捣：使用振捣棒进行振捣，确保混凝土密实、无气泡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养护：浇筑完成后，及时进行养护，确保混凝土强度达到设计要求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挂篮拆除</a:t>
            </a:r>
            <a:endParaRPr lang="zh-CN" altLang="en-US"/>
          </a:p>
        </p:txBody>
      </p:sp>
      <p:sp>
        <p:nvSpPr>
          <p:cNvPr id="10494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拆除准备：检查挂篮结构，确保安全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拆除顺序：先拆除后锚，再拆除前锚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拆除方法：使用专用工具，如液压千斤顶等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拆除注意事项：确保人员安全，防止高空坠物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挂篮施工关键技术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挂篮结构设计</a:t>
            </a:r>
            <a:endParaRPr lang="zh-CN" altLang="en-US"/>
          </a:p>
        </p:txBody>
      </p:sp>
      <p:sp>
        <p:nvSpPr>
          <p:cNvPr id="10495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挂篮结构材料：钢结构、混凝土结构等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挂篮结构类型：分为单箱式、双箱式、三箱式等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挂篮结构尺寸：根据施工需要和现场条件确定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挂篮结构稳定性：通过计算和试验验证其稳定性和承载能力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挂篮稳定性分析</a:t>
            </a:r>
            <a:endParaRPr lang="zh-CN" altLang="en-US"/>
          </a:p>
        </p:txBody>
      </p:sp>
      <p:sp>
        <p:nvSpPr>
          <p:cNvPr id="104958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挂篮结构：分析挂篮的组成和结构特点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稳定性影响因素：分析影响挂篮稳定性的因素，如风速、温度、湿度等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稳定性计算：介绍挂篮稳定性的计算方法和步骤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稳定性控制措施：介绍提高挂篮稳定性的控制措施，如加强挂篮结构、调整挂篮位置等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https://d.book118.com/598102143104006023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挂篮施工讲义PPT课件</vt:lpstr>
      <vt:lpstr>目录</vt:lpstr>
      <vt:lpstr>单击添加章节标题</vt:lpstr>
      <vt:lpstr>挂篮施工概述</vt:lpstr>
      <vt:lpstr>挂篮施工的定义</vt:lpstr>
      <vt:lpstr>挂篮施工的特点</vt:lpstr>
      <vt:lpstr>挂篮施工的应用范围</vt:lpstr>
      <vt:lpstr>挂篮施工流程</vt:lpstr>
      <vt:lpstr>挂篮设计</vt:lpstr>
      <vt:lpstr>挂篮制作</vt:lpstr>
      <vt:lpstr>挂篮安装</vt:lpstr>
      <vt:lpstr>混凝土浇筑</vt:lpstr>
      <vt:lpstr>挂篮拆除</vt:lpstr>
      <vt:lpstr>挂篮施工关键技术</vt:lpstr>
      <vt:lpstr>挂篮结构设计</vt:lpstr>
      <vt:lpstr>挂篮稳定性分析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2024-08-30T08:47:35.240</cp:lastPrinted>
  <dcterms:created xsi:type="dcterms:W3CDTF">2024-08-30T00:47:35Z</dcterms:created>
  <dcterms:modified xsi:type="dcterms:W3CDTF">2024-08-30T00:47:37Z</dcterms:modified>
</cp:coreProperties>
</file>