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6BF31-0358-497D-BD5A-613BEA01B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09923-1748-4952-A56D-AC8EC0073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266AE-D355-49A7-A70A-6559113EE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51677-3684-44E8-B452-C04DE808B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5D455E-931D-45A2-A4EC-CB80CC5DE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7E3559-AECC-409D-9F0D-36D20A4AC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1D1733-4B3C-43AF-988E-62A57F368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61F0F-8E63-4EAF-8F94-36FDBF242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F8A73-D04E-4167-A5A4-E4DB78CB5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D1175-C604-4AC1-83F0-6F204E9F0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68D85-9A3C-4936-BA94-A16AF01B1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0304712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采购经理年终工作总结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采购策略调整与实施效果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供应商管理与合作关系维护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库存管理优化与成本控制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内部协同与沟通机制完善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明年工作计划与目标设定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工作成果与业绩回顾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严格按照年度采购计划进行采购，确保各项物资及时供应，满足生产、运营需求。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采购计划执行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采购质量保障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通过多渠道比价、谈判，降低采购成本，提高采购效益。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强化供应商管理，确保采购物资质量符合要求，降低退货率。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年度采购目标完成情况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实施集中采购策略，降低采购成本，提高采购效率。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990" r="1499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与供应商签订长期采购协议，确保物资稳定供应，享受价格优惠。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长期协议签订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通过精准预测、合理调配库存，降低库存成本，减少资金占用。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成本控制与节约举措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供应商合作与优化情况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供应商评价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定期对供应商进行评价，淘汰不合格供应商，引入优质供应商。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供应商培训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组织供应商培训，提高供应商质量意识、交货期意识，提升整体供应链水平。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供应商合作深化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与核心供应商建立战略合作关系，共同开发新产品、新技术，降低采购成本。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加强团队内部沟通、协作，营造积极向上、团结一致的团队氛围。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团队氛围营造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组织定期的业务培训、分享会等活动，提升团队成员的采购、谈判、供应商管理等业务能力。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制定人才培养计划，选拔优秀人才进行重点培养，为公司的长远发展储备人才。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人才梯队建设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团队建设与人才培养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采购策略调整与实施效果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价格波动应对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关注原材料价格波动，与供应商协商长期合作协议，降低采购成本。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供应商多元化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为应对市场变化，积极开发新供应商，确保供应链稳定。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建立供应商评价体系，定期对供应商进行评估和审计，降低采购风险。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8333" r="8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市场变化应对策略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实施集中采购策略，提高采购效率，降低采购成本。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与关键供应商签订长期合作协议，确保产品供应稳定。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长期协议签订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推动本地化采购策略，减少运输成本，提高供应链响应速度。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本地化采购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战略采购计划推进情况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跨部门协作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加强与其他部门沟通协作，确保紧急采购任务得到优先处理。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后续跟进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对紧急采购任务进行后续跟进，总结经验教训，优化采购流程。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针对紧急采购需求，建立快速响应机制，确保采购任务按时完成。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紧急采购任务完成情况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33" r="21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平台推广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积极推广电子采购平台，提高采购效率，降低采购成本。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数据分析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利用平台数据进行采购分析，为制定采购策略提供有力支持。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收集用户反馈，持续改进平台功能和服务，提升用户体验。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电子采购平台应用成果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供应商管理与合作关系维护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评价结果反馈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及时向供应商反馈评价结果，要求其针对不足进行改进，并跟进改进情况。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评价标准制定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根据业务需求，制定供应商评价标准，包括质量、价格、交货期、服务等方面。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评价周期设定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设定合理的评价周期，定期对供应商进行评价，确保供应商持续满足公司要求。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供应商评价体系建设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供应商履约监督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定期对供应商的履约情况进行监督，确保其按照合同要求履行义务。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风险预警机制建立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建立风险预警机制，对供应商出现的异常情况进行及时处理，防止风险扩大。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合同条款明确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与供应商签订合同时，明确各项条款，包括违约责任、质量保证等，降低潜在风险。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供应商风险防控措施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648" b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与长期合作伙伴建立互信机制，加强沟通，确保合作顺畅。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互信机制建立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秉持合作共赢理念，与长期合作伙伴共同成长，实现双方利益最大化。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合作共赢理念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加强资源共享与协同，提高合作效率，降低成本。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资源共享与协同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长期合作伙伴关系稳固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https://d.book118.com/598103047122006023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2024-08-30T14:06:55.158</cp:lastPrinted>
  <dcterms:created xsi:type="dcterms:W3CDTF">2024-08-30T06:06:55Z</dcterms:created>
  <dcterms:modified xsi:type="dcterms:W3CDTF">2024-08-30T06:06:57Z</dcterms:modified>
</cp:coreProperties>
</file>