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ED57C-04EF-4DBD-AEBC-4B1713A0A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0C57D-B462-4F74-B3A5-9704B562D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F351A-C4D8-44B6-9648-7CAD2AB2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8551A-476D-4ADC-86C0-A804A2F31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99EDE-038B-4A46-82E1-948C170B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E44881-A376-4C71-9050-A01CC5560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92C825-CEC6-45CB-9065-F027270BD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25E38-14F5-40D2-A1FF-985592C2A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75963-C0A6-4F78-AD3D-6AE8BB137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14635-7A62-43BD-8123-6DBE9CC3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ED017-CAAC-4489-B090-F86B07B54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0400706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病情观察PPT课件\n## 1.护理病情观察的基本概念与重要性\n### 1.1什么是护理病情观察及其目的\n### 1.2护理病情观察的重要性及意义\n### 1.3护理病情观察在临床护理中的应用\n## 2.护理病情观察的内容与方法\n### 2.1护理病情观察的基本内容\n### 2.2护理病情观察的方法与技巧\n### 2.3护理病情观察的记录与报告\n## 3.护理病情观察的评估与反馈\n### 3.1护理病情观察的评估标准与工具\n### 3.2护理病情观察的反馈机制与流程\n### 3.3护理病情观察的持续改进与质量提升\n## 4.护理病情观察的常见问题与对策\n### 4.1护理病情观察中存在的问题\n### 4.2护理病情观察问题的原因分析\n### 4.3护理病情观察问题的解决对策与建议\n## 5.护理病情观察的实践案例与分析\n### 5.1护理病情观察的成功案例分析\n### 5.2护理病情观察的失败案例分析\n### 5.3护理病情观察案例的启示与借鉴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护理病情观察PPT课件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护理病情观察的基本概念与重要性</a:t>
            </a:r>
            <a:endParaRPr/>
          </a:p>
        </p:txBody>
      </p:sp>
      <p:sp>
        <p:nvSpPr>
          <p:cNvPr id="9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9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护理病情观察是指护士对患者的生命体征、病情变化、心理状态等方面进行系统性、动态性的观察和评估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生命体征：如心率、血压、呼吸、体温等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病情变化：如症状、体征、治疗效果等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心理状态：如情绪、认知、睡眠等</a:t>
                </a:r>
                <a:endParaRPr/>
              </a:p>
            </p:txBody>
          </p:sp>
        </p:grpSp>
        <p:grpSp>
          <p:nvGrpSpPr>
            <p:cNvPr id="11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护理病情观察的目的是为了及时发现患者病情变化，为医生提供准确的诊断依据，确保患者得到及时、有效的治疗和护理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及时发现患者病情变化：如生命体征异常、病情恶化等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为医生提供准确的诊断依据：如病情观察结果、评估报告等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确保患者得到及时、有效的治疗和护理：如制定护理计划、调整治疗方案等</a:t>
                </a:r>
                <a:endParaRPr/>
              </a:p>
            </p:txBody>
          </p:sp>
        </p:grpSp>
      </p:grp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什么是护理病情观察及其目的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护理病情观察是临床护理工作的重要组成部分，对于提高护理质量和保障患者安全具有重要意义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临床护理工作的重要组成部分：如病情观察、治疗护理、健康教育等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提高护理质量：如及时发现患者病情变化、为医生提供准确的诊断依据等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保障患者安全：如预防并发症、降低意外风险等</a:t>
                </a:r>
                <a:endParaRPr/>
              </a:p>
            </p:txBody>
          </p:sp>
        </p:grpSp>
        <p:grpSp>
          <p:nvGrpSpPr>
            <p:cNvPr id="12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护理病情观察有助于提高患者满意度，促进医患关系和谐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提高患者满意度：如提供个性化护理、关注患者需求等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促进医患关系和谐：如增强患者信任、提高患者配合度等</a:t>
                </a:r>
                <a:endParaRPr/>
              </a:p>
            </p:txBody>
          </p: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护理病情观察的重要性及意义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护理病情观察在临床护理中的应用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护理病情观察在临床护理中的应用主要体现在以下几个方面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评估患者病情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：如生命体征、症状、体征等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制定护理计划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：如根据病情观察结果制定护理计划、调整治疗方案等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实施护理措施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：如根据护理计划实施护理措施、监测患者病情等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评价护理效果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：如评估护理措施的效果、调整护理计划等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护理病情观察在临床护理中的应用有助于提高护理质量，保障患者安全，促进医患关系和谐</a:t>
            </a:r>
            <a:endParaRPr/>
          </a:p>
        </p:txBody>
      </p:sp>
      <p:cxnSp>
        <p:nvCxnSpPr>
          <p:cNvPr id="13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护理病情观察的内容与方法</a:t>
            </a:r>
            <a:endParaRPr/>
          </a:p>
        </p:txBody>
      </p:sp>
      <p:sp>
        <p:nvSpPr>
          <p:cNvPr id="13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护理病情观察的基本内容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护理病情观察的基本内容包括以下几个方面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生命体征监测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：如心率、血压、呼吸、体温等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症状观察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：如疼痛、咳嗽、呕吐等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体征观察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：如水肿、发绀、出血等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心理状态评估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：如情绪、认知、睡眠等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治疗效果评价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：如症状缓解、体征改善、生活质量等</a:t>
            </a:r>
            <a:endParaRPr/>
          </a:p>
        </p:txBody>
      </p:sp>
      <p:pic>
        <p:nvPicPr>
          <p:cNvPr id="14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护理病情观察的方法包括</a:t>
                </a:r>
                <a:endParaRPr/>
              </a:p>
            </p:txBody>
          </p:sp>
          <p:sp>
            <p:nvSpPr>
              <p:cNvPr id="1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：如直接观察患者的生命体征、症状、体征等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：如通过患者的自述、家属的描述等了解患者病情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量表评估法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：如使用量表评估患者的心理状态、生活质量等</a:t>
                </a:r>
                <a:endParaRPr/>
              </a:p>
            </p:txBody>
          </p:sp>
          <p:sp>
            <p:nvSpPr>
              <p:cNvPr id="1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护理病情观察的技巧包括</a:t>
                </a:r>
                <a:endParaRPr/>
              </a:p>
            </p:txBody>
          </p:sp>
          <p:sp>
            <p:nvSpPr>
              <p:cNvPr id="1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观察的系统性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：如对患者进行全面、持续的观察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观察的动态性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：如定期评估患者病情，及时发现变化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观察的准确性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：如确保观察结果的准确性和可靠性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观察的及时性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：如及时发现患者病情变化，为医生提供诊断依据</a:t>
                </a:r>
                <a:endParaRPr/>
              </a:p>
            </p:txBody>
          </p:sp>
          <p:sp>
            <p:nvSpPr>
              <p:cNvPr id="1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护理病情观察的方法与技巧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护理病情观察的记录与报告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护理病情观察的记录包括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观察项目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：如生命体征、症状、体征等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：如具体数值、症状变化等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：如观察开始时间、观察间隔等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：如观察护士的姓名、职称等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护理病情观察的报告包括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：如观察结果、病情变化、护理措施等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报告对象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：如医生、护士长、患者等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：如口头报告、书面报告等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护理病情观察的评估与反馈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护理病情观察的评估标准包括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观察项目的完整性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：如是否包括了生命体征、症状、体征等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观察结果的准确性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：如观察结果是否准确、可靠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观察的及时性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：如是否及时发现患者病情变化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观察的动态性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：如是否定期评估患者病情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护理病情观察的工具包括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评估量表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：如心理状态评估量表、生活质量评估量表等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观察记录表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：如生命体征观察记录表、症状观察记录表等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护理病情观察的评估标准与工具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https://d.book118.com/598104007060006036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护理病情观察PPT课件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2024-09-15T17:55:20.469</cp:lastPrinted>
  <dcterms:created xsi:type="dcterms:W3CDTF">2024-09-15T09:55:20Z</dcterms:created>
  <dcterms:modified xsi:type="dcterms:W3CDTF">2024-09-15T09:55:22Z</dcterms:modified>
</cp:coreProperties>
</file>