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E8D764-8CEB-42E2-A08D-DAE3E9617D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6FB074-8BB3-41C7-B69A-84B64682F5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EA401D-7C5E-499C-B02F-14784C4AF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F5042B-9C8B-454F-AD9B-8D4CD56D54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53A329-4FE9-4650-B98A-EF6EA579E8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A70C7D-4BF5-4551-9400-EF1573CD8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7CA8F4-1541-4CF8-A56B-CE96F1EFD2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174D76-ACA5-4BEC-A4DD-7809C42F8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74AA2C-BBC6-4246-8161-FEFFA6A823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29DFF7-4842-46DF-9259-BDD0AC2AB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55F34F-845D-4424-86C2-C119C97904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10403710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XX-01-07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远红外线保健内衣项目实施方案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产品研发与设计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生产制造与品质控制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品牌推广与市场营销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供应链管理优化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组织架构调整与人力资源保障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项目风险评估与应对措施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健康意识提高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随着人们健康意识的提高，对保健产品的需求不断增加，远红外线保健内衣作为一种健康穿戴产品，受到越来越多消费者的关注。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功能性需求增长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消费者对内衣的功能性需求日益增长，如保暖、透气、抗菌等，远红外线保健内衣能够满足这些需求，具有广阔的市场前景。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差异化竞争优势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在竞争激烈的市场环境中，远红外线保健内衣以其独特的保健功能和舒适性，成为内衣市场的差异化竞争优势。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远红外线保健内衣市场需求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1833" r="118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拓展市场份额，提高销售额和利润水平，为企业创造更多的经济效益。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研发具有自主知识产权的远红外线保健内衣产品，提高品牌知名度和市场竞争力。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通过项目实施，推动企业技术创新和产业升级，实现可持续发展。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项目目标与预期成果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远红外线技术已经在多个领域得到广泛应用，将其应用于内衣产品的研发和生产具有技术可行性。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技术可行性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通过对目标市场的深入调研和分析，了解消费者需求和竞争对手情况，为项目实施提供市场依据。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远红外线保健内衣项目符合企业的整体发展战略，有利于推动企业转型升级和可持续发展。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企业战略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实施方案制定背景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产品研发与设计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研发团队构成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组建一支包括纺织专家、远红外线技术专家、设计师和市场调研人员的研发团队。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分工协作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纺织专家负责原料选择和工艺流程设计，远红外线技术专家负责技术研发和应用，设计师负责产品款式和用户体验设计，市场调研人员负责市场需求和竞品分析。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研发团队组建及分工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0542" r="205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选用具有优良保暖性、透气性和抗菌性能的天然纤维（如棉、羊毛等）或合成纤维（如涤纶、腈纶等），并结合远红外线技术，提升内衣的保健功能。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原料选择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与优质原料供应商建立长期合作关系，确保原料品质和稳定供应。同时，定期对供应商进行评估和审计，确保原料符合相关标准和要求。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采购策略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原料选择与采购策略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包括原料检验、纺纱、织布、染色、整理、裁剪、缝制、检验和包装等环节。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工艺优化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先进的纺织技术和设备，提高生产效率和产品质量。例如，采用自动化生产线和智能化管理系统，减少人工干预和误差；优化染色和整理工艺，提升产品的色牢度和舒适度。同时，加强生产过程中的质量监控和环保措施，确保产品符合相关标准和要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生产工艺流程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生产工艺流程及优化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生产制造与品质控制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根据生产流程和产品特性，合理规划生产线布局，确保各工序顺畅衔接，提高生产效率。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生产线布局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设备配置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设备维护与保养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417" r="17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选用先进的生产设备，如自动化裁床、缝纫机、压胶机等，确保产品质量和生产效率。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建立完善的设备维护和保养制度，确保设备始终处于良好状态，减少故障停机时间。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生产线布局及设备配置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检验流程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建立完善的检验流程，包括首件检验、过程检验和最终检验，确保每个工序的质量都得到有效控制。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不合格品处理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对于检验出的不合格品，及时采取返工、返修、报废等措施，防止不合格品流入下一工序或客户手中。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品质控制标准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制定严格的品质控制标准，包括原材料、半成品和成品检验标准，确保产品质量符合客户要求。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品质控制体系建立与执行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产能规划及提升措施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合理配置人力资源，加强员工培训和技能提升，提高员工素质和生产效率。同时，建立完善的激励机制，激发员工积极性和创造力。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人力资源优化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根据市场需求和产品特性，合理规划产能，确保生产能力与市场需求相匹配。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产能规划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通过优化生产流程、提高设备自动化程度、减少生产浪费等措施，提高生产效率，降低生产成本。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生产效率提升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品牌推广与市场营销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804" r="2480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4804" r="2480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高端健康保健内衣品牌，强调产品的科技含量和保健功能。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品牌定位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塑造专业、可信赖的品牌形象，传递健康、舒适、时尚的品牌价值观。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品牌定位及形象塑造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目标市场细分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针对不同年龄段、性别、职业等特征进行市场细分，制定个性化的营销策略。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营销组合策略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综合运用产品、价格、渠道和促销等营销手段，形成有力的营销组合拳。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营销活动执行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策划并执行线上线下营销活动，如产品发布会、健康讲座、社交媒体推广等。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营销策略制定与执行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https://d.book118.com/598104037101006031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2024-09-08T15:17:40.146</cp:lastPrinted>
  <dcterms:created xsi:type="dcterms:W3CDTF">2024-09-08T07:17:40Z</dcterms:created>
  <dcterms:modified xsi:type="dcterms:W3CDTF">2024-09-08T07:17:42Z</dcterms:modified>
</cp:coreProperties>
</file>