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93201-4210-42A9-996E-CC8A9CAF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B3FA8-EA4E-485B-B3D2-9E3C4A75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1B013-0A77-4D96-8BFB-7E2F8869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A48D9-DD7B-4825-801B-5DE38196C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9DB99-D820-4B57-8F81-B094849E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08E39-F3DF-4201-B5A3-2023BB27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B5403-5325-4C69-944E-4E67FB1E3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FB564-4874-49EF-933F-A26C1422A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F88EC-1CF2-4684-AD49-020D015C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BD84D-8CB7-4286-8B26-0E41C5F2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F6F1-5A0F-434F-9D74-CAB79E6B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5107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食品安全管理体系与食品管理审计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食品管理审计基本概念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食品管理审计实施过程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食品安全管理体系与食品管理审计关系探讨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完善食品安全管理体系及提高食品管理审计水平建议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食品安全管理体系是指为确保食品在生产、加工、运输、销售等全过程中符合安全卫生要求，预防和控制食品安全危害而建立的一套系统性、科学性的管理方法。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确保食品的安全性，防止食品中有害因素对人体的危害，保障消费者的健康和生命安全。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体系结构及要素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体系结构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食品安全管理体系通常包括食品安全政策、组织架构、职责与权限、资源管理、过程控制、监测与测量、持续改进等要素。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明确企业的食品安全方针和目标，体现企业对食品安全的承诺。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建立食品安全管理组织，明确各部门和人员的职责和权限。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包括人力、财力、物力等资源的管理，确保资源的充分性和有效性。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对食品安全管理体系的运行情况进行监测和测量，及时发现和解决问题。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监测与测量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对食品生产、加工、运输、销售等全过程进行严格控制和管理，确保各环节符合安全卫生要求。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不断完善和优化食品安全管理体系，提高食品安全管理水平。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体系结构及要素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我国食品安全管理体系建设起步较晚，但近年来发展迅速。政府加大了对食品安全的监管力度，企业也逐步建立起完善的食品安全管理体系。然而，仍存在一些问题，如部分企业重视程度不够、执行力度不够等。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食品安全管理体系建设方面起步较早，已经形成了较为完善的法律法规和标准体系。企业普遍重视食品安全管理，建立了严格的内部控制体系。同时，第三方认证机构在食品安全管理体系认证方面也发挥了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食品管理审计基本概念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评估食品安全管理体系的有效性和一致性，确保食品生产和加工过程符合法规和标准要求，保障消费者健康。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公正、客观、科学、独立，以事实为依据，以法规和标准为准绳。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审计目的和原则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食品生产和加工企业、食品流通企业、餐饮服务企业等涉及食品安全的各类组织。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包括食品生产和加工过程、食品储存和运输过程、食品销售和消费过程等各个环节。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审计方法与流程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采用文件审查、现场检查、询问调查等多种方法，对食品安全管理体系进行全面、系统的评估。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制定审计计划、实施现场审计、编写审计报告、跟踪整改情况等步骤。其中，现场审计包括对企业现场环境、设备设施、人员操作等方面的检查，以及对相关文件和记录的审查。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制定政策与目标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制定食品安全政策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明确食品安全的重要性，表明企业对食品安全的承诺和决心。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设定食品安全目标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根据企业实际情况和风险分析，设定具体、可衡量的食品安全目标。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设立专门的食品安全管理部门或指定专人负责食品安全管理工作。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建立食品安全管理组织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明确各级管理人员和操作人员的职责与权限，确保食品安全管理责任到人。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明确职责与权限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定期开展食品安全知识培训，提高员工对食品安全的认知和重视程度。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通过宣传、教育等方式，增强员工的食品安全意识和责任感。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加强员工在食品安全管理、风险评估、应急处置等方面的能力培训。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培训、意识和能力提升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https://d.book118.com/598105107056006032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2024-09-09T21:58:29.942</cp:lastPrinted>
  <dcterms:created xsi:type="dcterms:W3CDTF">2024-09-09T13:58:29Z</dcterms:created>
  <dcterms:modified xsi:type="dcterms:W3CDTF">2024-09-09T13:58:32Z</dcterms:modified>
</cp:coreProperties>
</file>