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2E6F3-0B85-498D-9504-D967652A8B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AC8847-E546-4879-B57F-7F27CB084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7A211-78EC-4BE2-8D24-7CC1F0F4B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3928CE-5CE8-4968-ACD7-1081D12EE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2E0633B-0573-4E3E-AE01-B18F94C58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FEF5F5-7445-4B86-B96F-3CB1B47CC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DA0207-E5A8-4260-8EB8-9C4B2644E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B4F3F2-8C61-4247-B5A0-0506E5FC7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CD8090-7879-416D-9368-5CA045C892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7F064-0097-4EAE-849C-9691C85FF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F6EF1-6805-4EAB-AE3A-87623E3E3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1013501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小学数学二年级课件小熊购物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课外拓展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通过讲述与课程内容相关的小故事，吸引学生的注意力，激发学习兴趣。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教师可以讲述一个关于小熊购物的故事，将学生带入一个有趣的情境中。故事可以包括小熊去商店购物，需要计算找零等环节，让学生在听故事的过程中感受到数学知识的实际应用。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1563" b="1563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故事导入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706" r="7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通过模拟实际生活中的情境，让学生感受到数学在生活中的重要性，激发学习的动力。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教师可以模拟一个购物的场景，让学生扮演不同的角色，如售货员、顾客等，进行购物计算的操作。这样能够让学生在实际操作中学习数学知识，加深对数学知识的理解和记忆。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情境导入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08" r="162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通过复习已学过的数学知识，引出新的课程内容，达到温故而知新的效果。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教师可以先引导学生复习之前学过的加减法、货币单位等知识，然后在此基础上引入小熊购物的新内容。通过复习旧知识，让学生更好地理解新知识的背景和应用，提高学习效果。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复习导入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新课内容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228" b="322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小熊是一个可爱的卡通形象，适合作为二年级学生的教学素材。通过小熊的故事，可以吸引学生的注意力，提高他们的学习兴趣。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通过小熊去商店购物这一情境，将学生带入一个实际的生活场景中，让他们更好地理解加减法在生活中的实际应用。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小熊去商店购物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购物情境的引入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小熊的角色介绍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简单的加减法运算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基础加减法教学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通过小熊购物这一情境，教授学生基础的加减法运算。例如，小熊买了3个苹果，花了5元，那么每个苹果多少钱？这是加法和减法的实际应用。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练习与巩固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通过设计一系列与购物相关的加减法问题，让学生进行练习，巩固所学知识。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通过小熊购物的情境，让学生意识到数学在生活中的实际应用。例如，在购物时计算找零、比较商品价格等。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生活中的数学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通过解决与购物相关的问题，培养学生的实际操作能力和解决问题的能力。例如，如果小熊有10元，他想买一个3元的玩具和一袋2元的糖果，他应该付多少钱？这是对学生解决问题能力的锻炼。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培养解决问题的能力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购物中的实际应用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https://d.book118.com/598110135012006036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2024-09-15T05:13:04.379</cp:lastPrinted>
  <dcterms:created xsi:type="dcterms:W3CDTF">2024-09-14T21:13:04Z</dcterms:created>
  <dcterms:modified xsi:type="dcterms:W3CDTF">2024-09-14T21:13:06Z</dcterms:modified>
</cp:coreProperties>
</file>