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B01E4-1B8E-443E-AAF6-EE3BAEFE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09880-76FF-490A-8776-7B94BDA4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1FB33-8059-4825-AED3-F3D7C89E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15836-4AC6-49DF-A3FF-716AE0F2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A6F31-E71B-4D4E-85E5-3A81F0E80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18C69A-DADE-4EDA-93E8-715C04FE0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B718A1-C8F2-4340-860C-05D1C7299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78A8B-730A-461A-A5B9-B92667FB2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6A7E2-E1D4-4A38-B3F8-910BE4A9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F1079-D479-4C7D-9268-1E436BFD9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4977B-9F59-454C-BD26-46C6F11F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1111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轻松备考无忧高考单招考试培训全攻略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高考单招考试概述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高效备考策略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学科知识与能力提升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应试技巧与心理调适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模拟测试与实战演练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备考期间生活与学习管理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家长陪伴与支持作用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高考单招考试概述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938" b="1893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一般采用笔试和面试相结合的形式，其中笔试主要考察学生的知识水平和思维能力，面试则是考察学生的综合素质和应变能力。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高考单招考试主要考察学生的综合素质和专业技能，包括语文、数学、英语等基础知识，以及专业相关的知识和技能。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历年真题覆盖了高考单招考试的所有知识点，通过分析历年真题，可以了解考试的命题规律和重点。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历年真题的难易程度有所不同，但一般都遵循由易到难的原则，通过分析历年真题，可以了解考试的难度和趋势。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知识点覆盖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难易程度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备考高考单招考试的重点在于系统复习基础知识，掌握专业相关的知识和技能，以及提高解题能力和思维能力。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备考重点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备考难点主要在于如何针对考试形式和命题规律进行有效的备考，以及如何应对考试中的不确定性和压力。同时，对于不同专业的学生来说，备考难点也有所不同，需要根据自己的实际情况进行有针对性的备考。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备考难点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备考重点与难点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高效备考策略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根据考试大纲和自身情况，设定明确的复习目标和计划，确保每个科目和模块都得到充分复习。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将复习计划细化为每天、每周、每月的具体任务和时间表，保持进度可控，避免拖延。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根据复习进度和反馈，适时调整计划，确保计划与实际需求相匹配。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制定合理复习计划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773" b="2977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官方资料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优先选择教育部门或考试机构发布的官方资料，确保信息的准确性和权威性。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优质辅导书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选择针对性强、内容全面的辅导书籍，帮助系统梳理知识点和考点。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在线资源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利用互联网资源，如在线课程、模拟试题等，丰富复习内容和提升备考效率。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精选优质复习资料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对做过的题目进行分析总结，找出自己的薄弱环节和易错点，有针对性地进行改进。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掌握解题方法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针对不同题型，学习和掌握相应的解题方法和技巧，提高答题速度和准确性。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做题训练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通过大量做题，熟悉考试形式和难度，培养解题思维和应试能力。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 提升解题技巧与效率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学科知识与能力提升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语文：阅读理解与写作技巧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掌握文章主旨，学会分析文章结构，提高阅读速度和准确性。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熟悉各类作文题型，积累写作素材，锻炼语言表达能力。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736" b="1073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学会观察、分析、归纳数学问题，培养逻辑推理能力。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掌握数学基础知识，提高计算速度和准确性。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数学：逻辑思维与运算能力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熟悉不同口音和语速，锻炼听力理解能力。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扩大词汇量，提高阅读速度和准确性。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模仿发音和语调，练习日常对话和表达。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掌握基本写作技巧，锻炼语言表达能力。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英语：听说读写全面突破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应试技巧与心理调适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https://d.book118.com/598111111035006025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2024-09-01T19:40:22.749</cp:lastPrinted>
  <dcterms:created xsi:type="dcterms:W3CDTF">2024-09-01T11:40:22Z</dcterms:created>
  <dcterms:modified xsi:type="dcterms:W3CDTF">2024-09-01T11:40:24Z</dcterms:modified>
</cp:coreProperties>
</file>