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24C0F-C52A-4843-8C64-BC828D0BC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A35AA-CAD1-4972-A248-E2939E7C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09C3A-B5FF-4397-BDD9-847858C09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09567-071B-4051-89E4-FABCB508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00474-B919-4E8C-A1B4-F7AD17ACE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05213-77B9-447E-AD5C-21EE0AD71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D286C-C10A-4CE8-A436-14F5C1C7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AAF06-EFC5-42D2-BCA4-7C89D47EB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87176-D881-401D-95E1-F30E6E8CF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097B3-6492-4391-8ED1-2CEB6369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D2FA7-013C-4D2E-A06B-2CD7CDB96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11127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心理健康朗读者活动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心理健康与幸福感密切相关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心理健康水平高的人更可能体验到幸福感和满足感，对生活充满热情和信心。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良好的心理健康有助于个体更好地应对生活中的挑战和压力，提高生活质量，促进个人成长和发展。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心理健康状况良好的人更容易建立和谐的人际关系，提高社交能力，增强社会适应能力。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当前社会中，许多人面临着各种心理压力和挑战，如工作压力、学业压力、人际关系问题等。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部分人群的心理健康状况不容乐观，如抑郁症、焦虑症等心理疾病的发病率呈上升趋势。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缺乏有效的心理健康支持和干预措施，导致许多人的心理问题得不到及时解决。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当前心理健康状况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通过朗读者活动，将心理健康话题引入公众视野，引导人们关注自身和他人心理健康。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提高公众对心理健康的关注和认识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朗读者活动可以邀请专业人士进行现场解读和指导，为参与者提供心理支持和帮助。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提供心理支持和帮助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朗读者活动为参与者提供一个交流和互动的平台，有助于增强彼此之间的理解和支持。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促进交流和互动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朗读者活动通过分享积极向上的文学作品，引导人们树立正确的生活态度和价值观。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倡导积极向上的生活态度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朗读者活动的目的和意义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参与者通过朗诵表达自己的情感和思考，可以是诗歌、散文、故事等。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朗诵比赛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邀请专业人士或经验丰富的人士分享心理健康知识和经验，为参与者提供指导和支持。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设置互动环节，让参与者互相交流心得和感受，增强彼此之间的联系和互助。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结束致辞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主持人总结活动，感谢参与，鼓励大家在日常生活中关注心理健康。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参与者互相交流心得和感受，增强彼此之间的联系和互助。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分享会环节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专业人士或经验丰富的人士分享心理健康知识和经验。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主持人介绍活动背景、目的和规则。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朗诵环节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参与者依次上台朗诵，每个朗诵后有评委点评和打分。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负责活动流程的把控和氛围的调节，介绍活动背景、目的和规则。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负责对参与者的朗诵进行点评和打分，提供专业意见和建议。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参加朗诵比赛或分享会的人士，可以是在校学生、教师、社会人士等。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专业人士或经验丰富的人士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分享心理健康知识和经验，为参与者提供指导和支持。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参与人员和角色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https://d.book118.com/598111127042006044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2024-09-24T07:24:28.119</cp:lastPrinted>
  <dcterms:created xsi:type="dcterms:W3CDTF">2024-09-23T23:24:28Z</dcterms:created>
  <dcterms:modified xsi:type="dcterms:W3CDTF">2024-09-23T23:24:29Z</dcterms:modified>
</cp:coreProperties>
</file>