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305BB-89FA-4C45-94A7-B2CCF3334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B0D40-9F37-403A-A5E5-412C9FCA6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F70944-861C-418B-A005-F2A0168A0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F80F41-C756-4E72-9FD1-5C19178CA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E2521A-2308-437D-8A84-635784FD8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F3F992-FCAE-42C3-B0C9-E488FD2BE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429298-B0D2-4977-A514-25CA63B7A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042FB-76FD-470B-B77D-EBE4CCDE1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46E961-CECD-412B-B5FA-953586C77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7E73E-4070-4884-B763-984573685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70883-3CEE-4862-81A1-F1FBB9C7E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12037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寒假读书计划助孩子阅读成长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寒假读书计划的重要性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精选适合孩子的读物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制定科学合理的读书计划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营造良好的阅读氛围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引导孩子深入阅读和思考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评估和调整读书计划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寒假读书计划的重要性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263" r="262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081" r="300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743" r="267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寒假期间，孩子有更多的自由时间，制定读书计划可以让孩子的生活更加充实，避免无聊和浪费时间。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充实假期生活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通过阅读不同类型的书籍，孩子可以接触到更广阔的知识领域，了解不同的文化、历史和社会背景。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拓宽视野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丰富孩子寒假生活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38" b="27738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通过持续的阅读训练，孩子的阅读速度会逐渐提高，能够更快地理解和吸收文本信息。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阅读不同类型的书籍可以锻炼孩子的理解能力，使其能够更好地理解文本中的深层含义和作者的意图。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提升孩子阅读能力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增强理解能力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提高阅读速度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培养阅读兴趣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制定寒假读书计划可以激发孩子对阅读的兴趣，让孩子更加喜欢阅读，享受阅读的乐趣。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建立阅读习惯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通过寒假读书计划的执行，可以帮助孩子建立起定期阅读的习惯，为未来的学习和生活打下坚实的基础。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培养孩子良好阅读习惯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精选适合孩子的读物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833" r="3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选择适合孩子年龄段的读物，确保内容易于理解且有趣。对于较小的孩子，可以选择图画丰富、文字简单的绘本；对于较大的孩子，可以选择文字量适中、情节吸引人的章节书。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年龄适宜性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了解孩子的兴趣爱好，选择与之相关的读物，激发孩子的阅读兴趣。例如，如果孩子对科学感兴趣，可以选择科普类读物；如果孩子喜欢冒险故事，可以选择探险类书籍。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兴趣导向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根据孩子年龄和兴趣选择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选择不同类型的读物，包括故事书、科普书、历史书等，让孩子接触各种领域的知识和信息，拓宽视野。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经典性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推荐一些经典的儿童文学作品，如《小王子》、《哈利·波特》等，这些作品具有深厚的文化底蕴和普遍认可的价值，有助于培养孩子的文学素养和审美能力。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注重读物的多样性和经典性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引导孩子自主选择读物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给予选择权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在提供一定范围的建议后，让孩子自主选择想要阅读的书籍。这有助于培养孩子的自主性和独立思考能力。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尊重选择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即使孩子的选择与家长的期望不符，也要尊重孩子的决定并鼓励他们尝试阅读不同类型的书籍。通过引导而非强制的方式，逐渐培养孩子良好的阅读习惯和兴趣。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制定科学合理的读书计划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确定阅读主题和书单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根据孩子的年龄、兴趣和学科需求，选择适合的阅读主题和书单，如经典童话、科普知识、历史故事等。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制定阅读时间表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将寒假时间划分为若干个阅读周期，每个周期设定具体的阅读目标和时间安排，确保孩子有足够的时间进行阅读。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明确读书目标和时间安排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合理安排阅读量和难度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根据孩子的阅读能力和兴趣，合理安排每日或每周的阅读量，避免过多或过少的阅读负担。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适量阅读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选择适合孩子阅读水平的书籍，避免过于简单或过于困难的内容，让孩子能够在阅读中不断挑战自我。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难度适中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https://d.book118.com/598112037015006032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2024-09-09T09:16:11.455</cp:lastPrinted>
  <dcterms:created xsi:type="dcterms:W3CDTF">2024-09-09T01:16:11Z</dcterms:created>
  <dcterms:modified xsi:type="dcterms:W3CDTF">2024-09-09T01:16:13Z</dcterms:modified>
</cp:coreProperties>
</file>