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D5E2B1-8374-4A67-9E6E-FE91C8141F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AD649D-A93C-4CC3-8AF0-A902CCA5DF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5A8F46-A536-4FBC-ADBB-65D9B18C25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AA11718-AC12-4EFE-A7A0-ED5880A44C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96706A-DE45-46F7-9626-D94FC02CA6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3686B1C-D720-45AB-8A38-118F979ACCA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4E2094F-6543-4F24-B8BB-50A7B56153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3E2C17-4330-490C-906F-92C1156E44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867D6E-B597-48FC-BDA5-36B43CDA41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B7C076-A030-4270-9CCC-456CC8286F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CEC03C-6710-4A51-93C3-C6A37EFFAD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113046002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04838" y="5504363"/>
            <a:ext cx="2047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汇报人：XXX</a:t>
            </a:r>
          </a:p>
        </p:txBody>
      </p:sp>
      <p:sp>
        <p:nvSpPr>
          <p:cNvPr id="3" name="TextBox 3"/>
          <p:cNvSpPr txBox="1"/>
          <p:nvPr/>
        </p:nvSpPr>
        <p:spPr>
          <a:xfrm>
            <a:off x="3514381" y="5504363"/>
            <a:ext cx="29241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solidFill>
                <a:latin typeface="Microsoft Yahei"/>
                <a:ea typeface="Microsoft Yahei"/>
                <a:cs typeface="Microsoft Yahei"/>
              </a:rPr>
              <a:t>2024-01-12</a:t>
            </a:r>
          </a:p>
        </p:txBody>
      </p:sp>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solidFill>
                <a:latin typeface="Microsoft Yahei"/>
                <a:ea typeface="Microsoft Yahei"/>
                <a:cs typeface="Microsoft Yahei"/>
              </a:rPr>
              <a:t>心理健康灰色区域概念界定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心理健康灰色区域的概念</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心理健康灰色区域的识别与评估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心理健康灰色区域的影响因素</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心理健康灰色区域的应对策略</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439" r="1943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7445" r="1744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心理健康的重要性</a:t>
            </a:r>
          </a:p>
        </p:txBody>
      </p:sp>
      <p:sp>
        <p:nvSpPr>
          <p:cNvPr id="30" name="AutoShape 30"/>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心理健康问题可以导致各种负面后果，包括焦虑、抑郁、压力、人际关系问题等，影响个人的生活质量和社会功能。</a:t>
            </a:r>
            <a:endParaRPr lang="en-US" sz="1100"/>
          </a:p>
        </p:txBody>
      </p:sp>
      <p:sp>
        <p:nvSpPr>
          <p:cNvPr id="31" name="AutoShape 31"/>
          <p:cNvSpPr/>
          <p:nvPr/>
        </p:nvSpPr>
        <p:spPr>
          <a:xfrm>
            <a:off x="8406414" y="2594489"/>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心理健康是个人整体健康的重要组成部分，对个人的生理健康、社会功能和情感体验都有重要影响。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3" r="163"/>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心理健康灰色区域的提</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随着心理健康研究的深入，人们逐渐认识到存在一个介于正常和异常之间的过渡区域，即心理健康灰色区域。</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这个概念强调了心理健康的连续性，即从完全正常到异常是一个逐渐过渡的过程，而灰色区域就是指这个过渡区域。</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心理健康灰色区域的概念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心理健康灰色区域是指个体在心理状态上处于正常与异常之间的过渡区域，即心理状态的不确定性或模糊性。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心理健康灰色区域具有动态性、相对性和可转化性。动态性指个体的心理状态会随着时间和情境的变化而变化；相对性指正常与异常之间的界限是相对的，而非绝对；可转化性指个体在心理健康灰色区域内的状态有可能向正常或异常方向转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特征</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定义与特征</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75" r="1667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心理健康灰色区域与各种心理健康问题存在密切关联。处于这一区域的个体可能面临诸如焦虑、抑郁、自卑、人际关系紧张等心理问题，但这些问题尚未达到临床诊断标准。</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关联性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心理健康灰色区域能够起到预警作用，提醒个体关注自己的心理状态，及时采取措施预防或缓解心理问题的发生。</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预警作用</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与心理健康问题的关系</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界限模糊</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心理健康灰色区域与心理正常状态的界限较为模糊，两者之间存在一定的重叠和过渡。处于灰色区域的个体可能在某些方面表现出正常心理状态，而在另一些方面则表现出异常心理状态。</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功能受损</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处于心理健康灰色区域的个体可能并未完全丧失心理功能，但仍可能出现注意力不集中、记忆力减退、情绪波动等症状，影响日常生活和工作表现。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61" r="2506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与心理正常状态的区别</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4598913"/>
            <a:ext cx="7405389" cy="692975"/>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03</a:t>
            </a:r>
          </a:p>
        </p:txBody>
      </p:sp>
      <p:sp>
        <p:nvSpPr>
          <p:cNvPr id="3" name="TextBox 3"/>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心理健康灰色区域的识别与评估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通过观察个体的行为、情绪和思维模式，判断其是否处于心理健康灰色区域。</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观察法</a:t>
            </a:r>
          </a:p>
        </p:txBody>
      </p:sp>
      <p:pic>
        <p:nvPicPr>
          <p:cNvPr id="5" name="Picture 5"/>
          <p:cNvPicPr>
            <a:picLocks noChangeAspect="1"/>
          </p:cNvPicPr>
          <p:nvPr/>
        </p:nvPicPr>
        <p:blipFill>
          <a:blip r:embed="rId2"/>
          <a:srcRect t="12500" b="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使用心理健康评估问卷，了解个体的心理状态和症状，从而判断其是否处于灰色区域。</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问卷调查法</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由心理健康专家对个体进行评估，根据专业知识和经验判断其是否处于灰色区域。</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专家评估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识别方法</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如焦虑、抑郁等自评量表，用于个体自我评估。</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自评量表</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如亲近关系、社会适应等他评量表，用于他人对个体进行评估。</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他评量表</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solidFill>
                <a:latin typeface="Microsoft Yahei"/>
                <a:ea typeface="Microsoft Yahei"/>
                <a:cs typeface="Microsoft Yahei"/>
              </a:rPr>
              <a:t>通过与个体进行深入交流，了解其心理状态和问题，进而进行评估。</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solidFill>
                <a:latin typeface="Microsoft Yahei"/>
                <a:ea typeface="Microsoft Yahei"/>
                <a:cs typeface="Microsoft Yahei"/>
              </a:rPr>
              <a:t>访谈法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评估工具</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https://d.book118.com/598113046002006044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2024-09-23T18:18:39.643</cp:lastPrinted>
  <dcterms:created xsi:type="dcterms:W3CDTF">2024-09-23T10:18:39Z</dcterms:created>
  <dcterms:modified xsi:type="dcterms:W3CDTF">2024-09-23T10:18:41Z</dcterms:modified>
</cp:coreProperties>
</file>