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3D962-9FA7-4A42-A3B3-81CF67D96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25AD5-4D7E-4BC7-8F2B-5ED43D906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45629-8BDC-4C3F-93EE-DB57D0202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D00B98-B362-49E6-8CDD-170DB2DE6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FEC46E-F5E8-4351-B0F8-FFD2AB149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46ADF0-2E02-41CF-9C85-25A7FFF77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0163BF-92C2-42DD-88C6-50688F020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D675B9-046F-4732-96CB-89DBBBA7A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C0B54E-DA2B-47DC-A40D-57DC4F870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D018B-7275-43B1-9166-62423EC87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CF3F3E-64C9-470B-A3A1-6858BE444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113112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教师晋级3分钟述职报告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个人基本情况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教学工作成果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科研能力与成果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团队协作与领导能力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通过教师晋级，选拔更优秀的教育工作者，促进教育质量的全面提升。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提升教育质量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0708" b="10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激励教师成长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推动教育改革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建立科学的评价机制，让教师在竞争中成长，在激励中超越。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以评促建，以评促改，推动学校及教育部门的整体改革和发展。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简要介绍自己的教育背景、工作经历和现任职位。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个人基本情况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重点阐述在教学工作中的成绩和贡献，包括课程设置、教学方法、学生成绩等方面的表现。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教学工作业绩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展示自己在科研方面的能力和成果，包括参与的科研项目、发表的学术论文、获得的专利等。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科研能力成果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说明自己在团队协作和领导方面的表现，包括与同事的合作、对下属的指导和培养等。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团队协作与领导能力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个人基本情况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系统学习过教育学理论，深入研究教育心理学、课程与教学论等领域。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教育学硕士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具备扎实的学科基础，能够胜任相关课程的教学工作。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学科教育学士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学历背景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560" r="956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多年一线教学经验，熟悉教育教学规律和学生认知特点。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曾担任班主任、年级组长等职务，具备丰富的学生管理经验和团队协作能力。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工作经历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管理经验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教学经验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熟练掌握多种教学方法和策略，能够根据学生的实际情况进行个性化教学。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112" r="1511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教学技能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参与过多项教育科研项目，具备一定的科研能力和学术素养。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教育科研能力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能够熟练运用现代信息技术手段辅助教学和管理工作。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信息技术应用能力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教学工作成果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161995" y="1165346"/>
            <a:ext cx="4300144" cy="5733524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课程数量与种类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在过去的一年中，我承担了5门课程的教学任务，涵盖了理论和实践的各个方面。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授课方式与手段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我注重采用多样化的教学方法，如案例分析、小组讨论等，以激发学生的学习兴趣和主动性。同时，我也积极运用现代教育技术手段，如多媒体教学和网络教学平台，以提高教学效果和效率。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授课质量与反馈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通过不断的教学反思和改进，我的授课质量得到了学生和同事的认可。学生评教结果良好，同事评价我具有扎实的专业知识和良好的教学能力。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授课情况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学生成绩与表现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在我的指导下，学生的成绩稳步提升，多名学生在各类竞赛中获奖。同时，学生的综合素质也得到了显著提高，如沟通能力、团队协作能力和创新能力等。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292" r="122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教学方法与手段的效果评估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通过对学生成绩、学生反馈和同事评价的综合分析，我认为我采用的教学方法和手段是有效的。学生能够积极参与课堂活动，对课程内容有深入的理解和掌握。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持续改进的方向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管取得了一定的教学成果，但我深知仍有改进的空间。未来，我将继续探索新的教学方法和手段，以适应不同学生的需求和提高教学效果。同时，我也将关注学生的个体差异，注重因材施教，让每个学生都能在我的课堂上获得成长和进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教学效果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教学内容更新与优化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为了保持课程内容的先进性和实用性，我不断关注学科前沿动态和行业发展趋势，及时将最新的知识和技术引入课堂。同时，我也注重课程内容的优化和整合，以提高学生的学习效率和兴趣。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教学方法创新与尝试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我积极尝试新的教学方法和手段，如翻转课堂、在线教学等，以激发学生的学习兴趣和主动性。这些新的教学方法不仅提高了教学效果，也培养了学生的自主学习能力和创新精神。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教学团队建设与合作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深知教学团队的重要性，因此积极参与教学团队的建设和合作。与同事们共同探讨教学方法、分享教学经验，相互学习、共同进步。通过团队合作，我们不仅提高了教学质量和效果，也为学生提供了更优质的教育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教学改革与尝试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https://d.book118.com/598113112024006033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2024-09-11T01:13:28.162</cp:lastPrinted>
  <dcterms:created xsi:type="dcterms:W3CDTF">2024-09-10T17:13:28Z</dcterms:created>
  <dcterms:modified xsi:type="dcterms:W3CDTF">2024-09-10T17:13:30Z</dcterms:modified>
</cp:coreProperties>
</file>