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66CC5-05E5-495F-9AAB-C5C3D20B4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5FC18-9A2A-4245-B8A3-67A2D9571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59E31-F7E6-40DE-9286-6A8AA064D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8074C-D5EE-4F57-A01B-FCADF7890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D2B24D-CDB9-4059-8091-B17B43339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586E5B-15E7-4A0B-B985-6BCE85CF3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4C86D3-3451-4251-96A6-3F5D78119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FF673-DFE1-489A-BB8A-78CB979CD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15856-B138-4DED-856B-7C1D761AA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E00EB-F756-4A88-977A-1C5FC9D27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84659-217E-4537-A614-CCB336571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14002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安全管理制度之装置停工安全检修制度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安全检修规定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人员安全培训与责任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安全检修记录与报告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制度执行与监督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4" r="183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装置停工安全检修制度是指在企业生产过程中，对关键设备进行定期检查、维修、保养和更换的制度，以确保设备安全、稳定、高效地运行。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通过装置停工安全检修，及时发现和解决设备存在的隐患和问题，提高设备的使用寿命和可靠性，保障企业生产的安全和稳定。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55" r="314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对于特别重要或特殊的设备，可以根据实际情况制定更为详细和特定的检修计划。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该制度适用于企业内所有关键设备，包括但不限于锅炉、压力容器、起重机械、电气设备等。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装置停工安全检修制度能够及时发现和解决设备存在的隐患和问题，有效预防设备故障和事故的发生，保障企业生产的安全。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25" r="13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保障企业生产安全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通过定期的检修和保养，设备的性能和效率可以得到有效提升，为企业生产的高效运行提供保障。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提高设备运行效率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装置停工安全检修制度能够减少设备突发故障和事故的发生，降低维修成本和生产损失，提高企业的经济效益。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安全检修规定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根据装置运行情况和维修需求，制定详细的安全检修计划。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制定检修计划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确保参与检修的人员接受过相关安全培训，熟悉装置的结构和操作规程。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准备必要的检修工具、安全防护用品和备件，确保检修工作的顺利进行。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工具和备件准备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对检修区域进行清理，确保现场整洁，并对危险区域进行隔离，设置警示标识。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现场清理与隔离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检修前的准备工作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125" r="19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停工安全措施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在停工过程中采取必要的安全措施，如泄压、排空、切断电源等，确保装置处于安全状态。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停工申请与审批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按照规定程序提出停工申请，经相关部门审批后执行。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停工操作步骤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按照规定的操作规程，逐步关闭装置的各个系统，确保停工过程安全可控。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装置停工操作规程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750" b="7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对检修过程中的潜在风险进行评估，制定相应的安全防范措施。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检修作业指导书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检修实施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根据检修计划和风险评估结果，编制详细的检修作业指导书。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按照作业指导书逐步进行检修工作，确保检修过程符合安全规定。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在检修过程中遇到异常情况时，应立即停止检修，采取必要的安全措施，并及时上报。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安全检修流程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6522" b="652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根据装置的性能参数和安全要求，制定详细的验收标准。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按照规定的验收程序，对检修后的装置进行检查和测试。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验收程序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对于验收过程中发现的问题，应进行整改，并重新进行验收，确保装置的安全性能得到恢复。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问题整改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将验收过程中的相关数据和结果进行记录和归档，为后续的维护和管理提供依据。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记录与归档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检修后的验收工作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人员安全培训与责任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https://d.book118.com/598114002117006036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2024-09-16T05:42:34.424</cp:lastPrinted>
  <dcterms:created xsi:type="dcterms:W3CDTF">2024-09-15T21:42:34Z</dcterms:created>
  <dcterms:modified xsi:type="dcterms:W3CDTF">2024-09-15T21:42:36Z</dcterms:modified>
</cp:coreProperties>
</file>