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F05CDA-BA97-42B0-A85E-ADA42904D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B1291D-635F-42C1-83C3-88AA8F113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DFF294-D072-47B7-9669-FB0CD8B5E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A4C1A-7C41-449F-81F0-808DEA233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A44717-8A2A-4145-B469-12BB2D6A5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16791F-C975-4AE2-BC44-AE61652C7D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1A20A9-51BC-44A1-9AF6-020387663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6A33B-3359-4DE6-B820-6CB75E74A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D7DDAE-ECB8-4499-A6A2-C2F55D8B43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D0EC0-F208-42BC-A2F9-ECC069B4F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9362C-3F75-46D1-92D8-DDAD4C7FB5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14030044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消防政工培训课件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XXX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消防政工的核心能力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消防政工的日常工作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消防政工面临的挑战与对策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消防政工与消防员的互动关系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提高消防政工培训效果的措施与建议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消防政工概述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消防政工是负责消防队伍政治工作、组织工作和思想工作的专业人员，是消防队伍中的重要组成部分。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负责宣传党的路线、方针、政策和国家法律法规，加强消防队员的思想政治教育，提高队员的政治觉悟和思想素质。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政治工作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负责消防队伍的组织建设，包括干部的选拔、任用、考核、培训等，以及队员的招募、分配、管理等。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组织工作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了解队员的思想动态，及时进行心理疏导和思想教育，帮助队员解决思想问题，增强队伍的凝聚力和战斗力。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思想工作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消防政工的定义与职责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消防政工工作起源于我国古代的军队政治工作，随着时代的变迁和消防事业的发展，逐渐形成了具有中国特色的消防政工体系。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近年来，随着消防事业的快速发展和队伍建设的不断加强，消防政工工作也取得了显著成效。各级消防部门纷纷加强政工队伍建设，提高政工人员的专业素质和工作能力，为消防事业的发展提供了有力保障。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消防政工的历史与发展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5" b="66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消防政工的重要性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保障队伍稳定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通过政治工作、组织工作和思想工作，确保消防队员保持正确的政治方向和高昂的斗志，维护队伍的稳定和团结。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提高战斗力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通过加强思想政治教育和心理素质培养，提高消防队员的战斗意志和应对突发事件的能力。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促进队伍建设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通过选拔优秀干部、加强队员培训和管理等措施，推动消防队伍的全面建设和发展。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https://d.book118.com/598114030044006030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2024-09-06T16:14:23.660</cp:lastPrinted>
  <dcterms:created xsi:type="dcterms:W3CDTF">2024-09-06T08:14:23Z</dcterms:created>
  <dcterms:modified xsi:type="dcterms:W3CDTF">2024-09-06T08:14:25Z</dcterms:modified>
</cp:coreProperties>
</file>