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1CEEEF-D697-4616-A67E-A9F225DD5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247D01-19E6-4D81-A113-DDD54E5F96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3FBF74-A0CA-449D-BAF5-5AC42DEAB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C3C354-D9C7-4299-AA88-F1F5F1F910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25C1F6-5CC0-4DCD-98A7-2CD5D17F38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AAF929-D86D-4BF1-80A4-7D2B27E6B7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E9547C-A7A5-4E2A-88CD-06E320A586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DF42C0-BEE0-4518-A08B-C5E5BC3AE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58E545-30CA-4AF9-AA4F-CF8DA66314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B189FE-5550-47EE-889F-AD197F5B0B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D16699-74EA-4CD6-AE63-B7240C4D64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114125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体育咨询行业的技术标准与规范制定</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体育咨询行业技术标准与规范制定背景与意义
 体育咨询行业技术标准与规范制定基本原则
 体育咨询行业技术标准与规范制定内容框架
 体育咨询行业技术标准与规范制定方法路径
 体育咨询行业技术标准与规范制定参与主体
 体育咨询行业技术标准与规范制定实施保障
 体育咨询行业技术标准与规范制定监督与评估
 体育咨询行业技术标准与规范制定发展趋势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体育咨询行业技术标准与规范制定背景与意义</a:t>
            </a:r>
          </a:p>
        </p:txBody>
      </p:sp>
      <p:sp>
        <p:nvSpPr>
          <p:cNvPr id="3" name="Subtitle 2"/>
          <p:cNvSpPr>
            <a:spLocks noGrp="1"/>
          </p:cNvSpPr>
          <p:nvPr>
            <p:ph type="subTitle" idx="1"/>
          </p:nvPr>
        </p:nvSpPr>
        <p:spPr/>
        <p:txBody>
          <a:bodyPr/>
          <a:lstStyle/>
          <a:p>
            <a:r>
              <a:t>体育咨询行业的技术标准与规范制定</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体育咨询行业技术标准与规范制定背景与意义</a:t>
            </a:r>
          </a:p>
        </p:txBody>
      </p:sp>
      <p:sp>
        <p:nvSpPr>
          <p:cNvPr id="3" name="Text Placeholder 2"/>
          <p:cNvSpPr>
            <a:spLocks noGrp="1"/>
          </p:cNvSpPr>
          <p:nvPr>
            <p:ph type="body" idx="1"/>
          </p:nvPr>
        </p:nvSpPr>
        <p:spPr/>
        <p:txBody>
          <a:bodyPr/>
          <a:lstStyle/>
          <a:p>
            <a:r>
              <a:t>体育咨询行业技术标准与规范制定背景与意义：</a:t>
            </a:r>
          </a:p>
        </p:txBody>
      </p:sp>
      <p:sp>
        <p:nvSpPr>
          <p:cNvPr id="4" name="Content Placeholder 3"/>
          <p:cNvSpPr>
            <a:spLocks noGrp="1"/>
          </p:cNvSpPr>
          <p:nvPr>
            <p:ph sz="half" idx="2"/>
          </p:nvPr>
        </p:nvSpPr>
        <p:spPr/>
        <p:txBody>
          <a:bodyPr/>
          <a:lstStyle/>
          <a:p>
            <a:r>
              <a:t>1. 体育咨询行业技术标准与规范制定，是体育行业科技创新和数字转型的重要组成部分，是提升体育咨询行业服务质量和水平的迫切需要。</a:t>
            </a:r>
          </a:p>
          <a:p>
            <a:r>
              <a:t>2. 随着体育产业的快速发展，体育咨询需求不断增长，行业发展面临着标准化、规范化、专业化等方面的挑战。</a:t>
            </a:r>
          </a:p>
          <a:p>
            <a:r>
              <a:t>3. 制定体育咨询行业技术标准与规范，可为体育咨询企业提供统一的标准和规范，有助于提高行业整体服务质量和水平，增强行业竞争力。</a:t>
            </a:r>
          </a:p>
        </p:txBody>
      </p:sp>
      <p:sp>
        <p:nvSpPr>
          <p:cNvPr id="5" name="Text Placeholder 4"/>
          <p:cNvSpPr>
            <a:spLocks noGrp="1"/>
          </p:cNvSpPr>
          <p:nvPr>
            <p:ph type="body" idx="3"/>
          </p:nvPr>
        </p:nvSpPr>
        <p:spPr/>
        <p:txBody>
          <a:bodyPr/>
          <a:lstStyle/>
          <a:p>
            <a:r>
              <a:t>体育咨询行业技术标准与规范制定目的：</a:t>
            </a:r>
          </a:p>
        </p:txBody>
      </p:sp>
      <p:sp>
        <p:nvSpPr>
          <p:cNvPr id="6" name="Content Placeholder 5"/>
          <p:cNvSpPr>
            <a:spLocks noGrp="1"/>
          </p:cNvSpPr>
          <p:nvPr>
            <p:ph sz="half" idx="4"/>
          </p:nvPr>
        </p:nvSpPr>
        <p:spPr/>
        <p:txBody>
          <a:bodyPr/>
          <a:lstStyle/>
          <a:p>
            <a:r>
              <a:t>1. 为体育咨询行业提供统一的标准和规范，引领行业健康发展。</a:t>
            </a:r>
          </a:p>
          <a:p>
            <a:r>
              <a:t>2. 提升体育咨询行业服务质量和水平，增强行业竞争力。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体育咨询行业技术标准与规范制定基本原则</a:t>
            </a:r>
          </a:p>
        </p:txBody>
      </p:sp>
      <p:sp>
        <p:nvSpPr>
          <p:cNvPr id="3" name="Subtitle 2"/>
          <p:cNvSpPr>
            <a:spLocks noGrp="1"/>
          </p:cNvSpPr>
          <p:nvPr>
            <p:ph type="subTitle" idx="1"/>
          </p:nvPr>
        </p:nvSpPr>
        <p:spPr/>
        <p:txBody>
          <a:bodyPr/>
          <a:lstStyle/>
          <a:p>
            <a:r>
              <a:t>体育咨询行业的技术标准与规范制定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体育咨询行业技术标准与规范制定基本原则</a:t>
            </a:r>
          </a:p>
        </p:txBody>
      </p:sp>
      <p:sp>
        <p:nvSpPr>
          <p:cNvPr id="3" name="Text Placeholder 2"/>
          <p:cNvSpPr>
            <a:spLocks noGrp="1"/>
          </p:cNvSpPr>
          <p:nvPr>
            <p:ph type="body" idx="1"/>
          </p:nvPr>
        </p:nvSpPr>
        <p:spPr/>
        <p:txBody>
          <a:bodyPr/>
          <a:lstStyle/>
          <a:p>
            <a:r>
              <a:t>体育咨询行业技术标准与规范制定目标</a:t>
            </a:r>
          </a:p>
        </p:txBody>
      </p:sp>
      <p:sp>
        <p:nvSpPr>
          <p:cNvPr id="4" name="Content Placeholder 3"/>
          <p:cNvSpPr>
            <a:spLocks noGrp="1"/>
          </p:cNvSpPr>
          <p:nvPr>
            <p:ph sz="half" idx="2"/>
          </p:nvPr>
        </p:nvSpPr>
        <p:spPr/>
        <p:txBody>
          <a:bodyPr/>
          <a:lstStyle/>
          <a:p>
            <a:r>
              <a:t>1. 规范行业发展：通过建立技术标准与规范，对体育咨询行业的服务内容、服务流程、服务质量等进行统一规定，从而规范行业发展，促进行业健康有序发展。</a:t>
            </a:r>
          </a:p>
          <a:p>
            <a:r>
              <a:t>2. 提升行业服务水平：通过技术标准与规范的制定，对体育咨询行业的服务质量进行规范和提升，从而提高行业整体服务水平，为客户提供更加专业、优质、高效的服务。</a:t>
            </a:r>
          </a:p>
          <a:p>
            <a:r>
              <a:t>3. 保障消费者权益：通过技术标准与规范的制定，对体育咨询行业的服务质量和服务内容进行明确规定，从而保障消费者权益，避免消费者遭受不公平对待。</a:t>
            </a:r>
          </a:p>
        </p:txBody>
      </p:sp>
      <p:sp>
        <p:nvSpPr>
          <p:cNvPr id="5" name="Text Placeholder 4"/>
          <p:cNvSpPr>
            <a:spLocks noGrp="1"/>
          </p:cNvSpPr>
          <p:nvPr>
            <p:ph type="body" idx="3"/>
          </p:nvPr>
        </p:nvSpPr>
        <p:spPr/>
        <p:txBody>
          <a:bodyPr/>
          <a:lstStyle/>
          <a:p>
            <a:r>
              <a:t>体育咨询行业技术标准与规范制定原则</a:t>
            </a:r>
          </a:p>
        </p:txBody>
      </p:sp>
      <p:sp>
        <p:nvSpPr>
          <p:cNvPr id="6" name="Content Placeholder 5"/>
          <p:cNvSpPr>
            <a:spLocks noGrp="1"/>
          </p:cNvSpPr>
          <p:nvPr>
            <p:ph sz="half" idx="4"/>
          </p:nvPr>
        </p:nvSpPr>
        <p:spPr/>
        <p:txBody>
          <a:bodyPr/>
          <a:lstStyle/>
          <a:p>
            <a:r>
              <a:t>1. 科学性原则：制定体育咨询行业技术标准与规范时，应遵循科学性原则，以科学研究成果作为依据，充分考虑到体育科学、运动医学、心理学等相关学科的最新研究进展，确保技术标准与规范的科学性和准确性。</a:t>
            </a:r>
          </a:p>
          <a:p>
            <a:r>
              <a:t>2. 规范性原则：制定体育咨询行业技术标准与规范时，应遵循规范性原则，对行业的服务内容、服务流程、服务质量等进行统一规定，确保技术标准与规范的规范性和权威性，从而规范行业发展。</a:t>
            </a:r>
          </a:p>
          <a:p>
            <a:r>
              <a:t>3. 适用性原则：制定体育咨询行业技术标准与规范时，应遵循适用性原则，充分考虑行业实际情况和从业人员的实际需要，确保技术标准与规范的适用性，以便于行业从业人员理解和执行。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体育咨询行业技术标准与规范制定基本原则</a:t>
            </a:r>
          </a:p>
        </p:txBody>
      </p:sp>
      <p:sp>
        <p:nvSpPr>
          <p:cNvPr id="3" name="Text Placeholder 2"/>
          <p:cNvSpPr>
            <a:spLocks noGrp="1"/>
          </p:cNvSpPr>
          <p:nvPr>
            <p:ph type="body" idx="1"/>
          </p:nvPr>
        </p:nvSpPr>
        <p:spPr/>
        <p:txBody>
          <a:bodyPr/>
          <a:lstStyle/>
          <a:p>
            <a:r>
              <a:t>体育咨询行业技术标准与规范制定内容</a:t>
            </a:r>
          </a:p>
        </p:txBody>
      </p:sp>
      <p:sp>
        <p:nvSpPr>
          <p:cNvPr id="4" name="Content Placeholder 3"/>
          <p:cNvSpPr>
            <a:spLocks noGrp="1"/>
          </p:cNvSpPr>
          <p:nvPr>
            <p:ph sz="half" idx="2"/>
          </p:nvPr>
        </p:nvSpPr>
        <p:spPr/>
        <p:txBody>
          <a:bodyPr/>
          <a:lstStyle/>
          <a:p>
            <a:r>
              <a:t>1. 服务内容：对体育咨询行业的服务内容进行明确规定，包括咨询范围、咨询方式、咨询内容等，确保咨询服务的内容科学、规范和全面。</a:t>
            </a:r>
          </a:p>
          <a:p>
            <a:r>
              <a:t>2. 服务流程：对体育咨询行业的服务流程进行规范，包括咨询受理、咨询分析、咨询方案制定、方案实施、咨询效果评估等环节，确保咨询服务的流程合理、高效和透明。</a:t>
            </a:r>
          </a:p>
          <a:p>
            <a:r>
              <a:t>3. 服务质量：对体育咨询行业的服务质量进行明确规定，包括咨询服务的专业性、准确性、及时性、有效性等，确保咨询服务质量高、客户满意度高。</a:t>
            </a:r>
          </a:p>
        </p:txBody>
      </p:sp>
      <p:sp>
        <p:nvSpPr>
          <p:cNvPr id="5" name="Text Placeholder 4"/>
          <p:cNvSpPr>
            <a:spLocks noGrp="1"/>
          </p:cNvSpPr>
          <p:nvPr>
            <p:ph type="body" idx="3"/>
          </p:nvPr>
        </p:nvSpPr>
        <p:spPr/>
        <p:txBody>
          <a:bodyPr/>
          <a:lstStyle/>
          <a:p>
            <a:r>
              <a:t>体育咨询行业技术标准与规范制定程序</a:t>
            </a:r>
          </a:p>
        </p:txBody>
      </p:sp>
      <p:sp>
        <p:nvSpPr>
          <p:cNvPr id="6" name="Content Placeholder 5"/>
          <p:cNvSpPr>
            <a:spLocks noGrp="1"/>
          </p:cNvSpPr>
          <p:nvPr>
            <p:ph sz="half" idx="4"/>
          </p:nvPr>
        </p:nvSpPr>
        <p:spPr/>
        <p:txBody>
          <a:bodyPr/>
          <a:lstStyle/>
          <a:p>
            <a:r>
              <a:t>1. 调研论证阶段：首先进行行业调研和论证，收集行业数据和信息，分析行业现状和发展趋势，明确制定技术标准与规范的必要性和可行性。</a:t>
            </a:r>
          </a:p>
          <a:p>
            <a:r>
              <a:t>2. 起草制定阶段：在调研论证的基础上，成立技术标准与规范起草组，根据行业实际情况和发展需求，起草技术标准与规范草案。</a:t>
            </a:r>
          </a:p>
          <a:p>
            <a:r>
              <a:t>3. 征求意见阶段：将技术标准与规范草案向行业专家、企业、消费者等相关方征求意见，收集各方反馈和建议，对草案进行修改完善。</a:t>
            </a:r>
          </a:p>
          <a:p>
            <a:r>
              <a:t>4. 审查批准阶段：将修改完善后的技术标准与规范草案提交行业主管部门或标准化组织进行审查批准，通过审查批准后正式发布实施。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体育咨询行业技术标准与规范制定基本原则</a:t>
            </a:r>
          </a:p>
        </p:txBody>
      </p:sp>
      <p:sp>
        <p:nvSpPr>
          <p:cNvPr id="3" name="Text Placeholder 2"/>
          <p:cNvSpPr>
            <a:spLocks noGrp="1"/>
          </p:cNvSpPr>
          <p:nvPr>
            <p:ph type="body" idx="1"/>
          </p:nvPr>
        </p:nvSpPr>
        <p:spPr/>
        <p:txBody>
          <a:bodyPr/>
          <a:lstStyle/>
          <a:p>
            <a:r>
              <a:t>体育咨询行业技术标准与规范制定监督管理</a:t>
            </a:r>
          </a:p>
        </p:txBody>
      </p:sp>
      <p:sp>
        <p:nvSpPr>
          <p:cNvPr id="4" name="Content Placeholder 3"/>
          <p:cNvSpPr>
            <a:spLocks noGrp="1"/>
          </p:cNvSpPr>
          <p:nvPr>
            <p:ph sz="half" idx="2"/>
          </p:nvPr>
        </p:nvSpPr>
        <p:spPr/>
        <p:txBody>
          <a:bodyPr/>
          <a:lstStyle/>
          <a:p>
            <a:r>
              <a:t>1. 行业主管部门：行业主管部门负责体育咨询行业技术标准与规范的监督管理工作，包括制定监督管理办法、组织开展监督检查、处理违规行为等。</a:t>
            </a:r>
          </a:p>
          <a:p>
            <a:r>
              <a:t>2. 行业协会：行业协会负责体育咨询行业技术标准与规范的宣传和推广工作，组织开展行业技术交流和研讨，推动行业技术进步和发展。</a:t>
            </a:r>
          </a:p>
          <a:p>
            <a:r>
              <a:t>3. 社会监督：鼓励社会公众和消费者参与体育咨询行业技术标准与规范的监督工作，及时反映行业中的违规行为，维护行业秩序。</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体育咨询行业技术标准与规范制定内容框架</a:t>
            </a:r>
          </a:p>
        </p:txBody>
      </p:sp>
      <p:sp>
        <p:nvSpPr>
          <p:cNvPr id="3" name="Subtitle 2"/>
          <p:cNvSpPr>
            <a:spLocks noGrp="1"/>
          </p:cNvSpPr>
          <p:nvPr>
            <p:ph type="subTitle" idx="1"/>
          </p:nvPr>
        </p:nvSpPr>
        <p:spPr/>
        <p:txBody>
          <a:bodyPr/>
          <a:lstStyle/>
          <a:p>
            <a:r>
              <a:t>体育咨询行业的技术标准与规范制定</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体育咨询行业技术标准与规范制定内容框架</a:t>
            </a:r>
          </a:p>
        </p:txBody>
      </p:sp>
      <p:sp>
        <p:nvSpPr>
          <p:cNvPr id="3" name="Content Placeholder 2"/>
          <p:cNvSpPr>
            <a:spLocks noGrp="1"/>
          </p:cNvSpPr>
          <p:nvPr>
            <p:ph sz="half" idx="2"/>
          </p:nvPr>
        </p:nvSpPr>
        <p:spPr/>
        <p:txBody>
          <a:bodyPr/>
          <a:lstStyle/>
          <a:p>
            <a:r>
              <a:t>1. 体育咨询行业现状：国内体育咨询行业处于起步阶段，尚未形成统一的行业标准和规范，缺乏权威的指导和监管，行业发展无序，服务质量良莠不齐，制约了行业的发展。</a:t>
            </a:r>
          </a:p>
          <a:p>
            <a:r>
              <a:t>2. 技术发展与行业需求：随着信息技术和数字技术的发展，体育咨询行业面临着新的机遇和挑战，技术标准与规范的制定可以规范行业行为，促进行业健康发展，满足市场需求。</a:t>
            </a:r>
          </a:p>
          <a:p>
            <a:r>
              <a:t>3. 国际经验与借鉴：国际上一些国家和地区已经制定了体育咨询行业的技术标准和规范，如美国、加拿大、英国等，这些国家和地区的经验可以为我国体育咨询行业技术标准与规范的制定提供借鉴。</a:t>
            </a:r>
          </a:p>
        </p:txBody>
      </p:sp>
      <p:sp>
        <p:nvSpPr>
          <p:cNvPr id="4" name="Text Placeholder 3"/>
          <p:cNvSpPr>
            <a:spLocks noGrp="1"/>
          </p:cNvSpPr>
          <p:nvPr>
            <p:ph type="body" idx="3"/>
          </p:nvPr>
        </p:nvSpPr>
        <p:spPr/>
        <p:txBody>
          <a:bodyPr/>
          <a:lstStyle/>
          <a:p>
            <a:r>
              <a:t>体育咨询行业技术标准与规范制定原则</a:t>
            </a:r>
          </a:p>
        </p:txBody>
      </p:sp>
      <p:sp>
        <p:nvSpPr>
          <p:cNvPr id="5" name="Content Placeholder 4"/>
          <p:cNvSpPr>
            <a:spLocks noGrp="1"/>
          </p:cNvSpPr>
          <p:nvPr>
            <p:ph sz="half" idx="4"/>
          </p:nvPr>
        </p:nvSpPr>
        <p:spPr/>
        <p:txBody>
          <a:bodyPr/>
          <a:lstStyle/>
          <a:p>
            <a:r>
              <a:t>1. 科学性与合理性：技术标准与规范的制定应遵循科学的原则，以行业发展规律为基础，符合体育咨询行业的特点和需求，具有合理性，既能促进行业发展，又不会阻碍创新。</a:t>
            </a:r>
          </a:p>
          <a:p>
            <a:r>
              <a:t>2. 规范性和可操作性：技术标准与规范应具有规范性和可操作性，便于行业从业人员理解和执行，具有可操作性，能够指导和规范行业从业人员的行为，提升行业服务质量。</a:t>
            </a:r>
          </a:p>
          <a:p>
            <a:r>
              <a:t>3. 适应性和开放性：技术标准与规范应具有适应性和开放性，既要适应行业发展的变化，又要为行业未来的发展留有余地，能够随着行业的发展不断完善和更新，以适应行业不断变化的需求。</a:t>
            </a:r>
          </a:p>
        </p:txBody>
      </p:sp>
      <p:sp>
        <p:nvSpPr>
          <p:cNvPr id="6" name="Text Placeholder 5"/>
          <p:cNvSpPr>
            <a:spLocks noGrp="1"/>
          </p:cNvSpPr>
          <p:nvPr>
            <p:ph type="body" idx="1"/>
          </p:nvPr>
        </p:nvSpPr>
        <p:spPr/>
        <p:txBody>
          <a:bodyPr/>
          <a:lstStyle/>
          <a:p>
            <a:r>
              <a:t>体育咨询行业技术标准与规范制定背景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体育咨询行业技术标准与规范制定内容框架</a:t>
            </a:r>
          </a:p>
        </p:txBody>
      </p:sp>
      <p:sp>
        <p:nvSpPr>
          <p:cNvPr id="3" name="Text Placeholder 2"/>
          <p:cNvSpPr>
            <a:spLocks noGrp="1"/>
          </p:cNvSpPr>
          <p:nvPr>
            <p:ph type="body" idx="1"/>
          </p:nvPr>
        </p:nvSpPr>
        <p:spPr/>
        <p:txBody>
          <a:bodyPr/>
          <a:lstStyle/>
          <a:p>
            <a:r>
              <a:t>体育咨询行业技术标准与规范内容框架</a:t>
            </a:r>
          </a:p>
        </p:txBody>
      </p:sp>
      <p:sp>
        <p:nvSpPr>
          <p:cNvPr id="4" name="Content Placeholder 3"/>
          <p:cNvSpPr>
            <a:spLocks noGrp="1"/>
          </p:cNvSpPr>
          <p:nvPr>
            <p:ph sz="half" idx="2"/>
          </p:nvPr>
        </p:nvSpPr>
        <p:spPr/>
        <p:txBody>
          <a:bodyPr/>
          <a:lstStyle/>
          <a:p>
            <a:r>
              <a:t>1. 体育咨询行业术语与定义：明确和统一体育咨询行业相关术语和定义，为行业交流和沟通提供共同的语言，避免歧义和误解。</a:t>
            </a:r>
          </a:p>
          <a:p>
            <a:r>
              <a:t>2. 体育咨询行业服务规范：明确和规范体育咨询行业的服务内容、服务流程、服务质量要求，以及从业人员的资格和资质要求等，提升行业服务质量，保障消费者权益。</a:t>
            </a:r>
          </a:p>
          <a:p>
            <a:r>
              <a:t>3. 体育咨询行业信息安全规范：明确和规范体育咨询行业的信息安全管理要求，包括信息收集、存储、传输、使用和销毁等环节的安全要求，保障运动员隐私和个人信息安全。</a:t>
            </a:r>
          </a:p>
        </p:txBody>
      </p:sp>
      <p:sp>
        <p:nvSpPr>
          <p:cNvPr id="5" name="Text Placeholder 4"/>
          <p:cNvSpPr>
            <a:spLocks noGrp="1"/>
          </p:cNvSpPr>
          <p:nvPr>
            <p:ph type="body" idx="3"/>
          </p:nvPr>
        </p:nvSpPr>
        <p:spPr/>
        <p:txBody>
          <a:bodyPr/>
          <a:lstStyle/>
          <a:p>
            <a:r>
              <a:t>体育咨询行业技术标准与规范制定程序</a:t>
            </a:r>
          </a:p>
        </p:txBody>
      </p:sp>
      <p:sp>
        <p:nvSpPr>
          <p:cNvPr id="6" name="Content Placeholder 5"/>
          <p:cNvSpPr>
            <a:spLocks noGrp="1"/>
          </p:cNvSpPr>
          <p:nvPr>
            <p:ph sz="half" idx="4"/>
          </p:nvPr>
        </p:nvSpPr>
        <p:spPr/>
        <p:txBody>
          <a:bodyPr/>
          <a:lstStyle/>
          <a:p>
            <a:r>
              <a:t>1. 标准起草：由行业专家、学者、从业人员等组成标准起草组，负责标准的起草和修订工作，确保标准的科学性、合理性和可操作性。</a:t>
            </a:r>
          </a:p>
          <a:p>
            <a:r>
              <a:t>2. 公众意见征询：标准起草完成后，向社会公开征求意见，广泛听取各方意见和建议，以便进一步完善标准内容。</a:t>
            </a:r>
          </a:p>
          <a:p>
            <a:r>
              <a:t>3. 专家评审：由行业专家组成专家评审组，对标准草案进行评审，提出修改建议，确保标准的科学性和合理性。</a:t>
            </a:r>
          </a:p>
          <a:p>
            <a:r>
              <a:t>4. 行业协会审定：标准草案经专家评审后，提交行业协会审定，行业协会负责对标准草案进行最终审定，并报行业主管部门备案。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体育咨询行业技术标准与规范制定内容框架</a:t>
            </a:r>
          </a:p>
        </p:txBody>
      </p:sp>
      <p:sp>
        <p:nvSpPr>
          <p:cNvPr id="3" name="Content Placeholder 2"/>
          <p:cNvSpPr>
            <a:spLocks noGrp="1"/>
          </p:cNvSpPr>
          <p:nvPr>
            <p:ph sz="half" idx="2"/>
          </p:nvPr>
        </p:nvSpPr>
        <p:spPr/>
        <p:txBody>
          <a:bodyPr/>
          <a:lstStyle/>
          <a:p>
            <a:r>
              <a:t>1. 标准的实施：体育咨询行业技术标准与规范一经发布，即成为行业强制性标准，行业从业人员必须严格遵守，不得违反，确保行业健康有序发展。</a:t>
            </a:r>
          </a:p>
          <a:p>
            <a:r>
              <a:t>2. 监管部门的监管：行业主管部门负责对体育咨询行业技术标准与规范的实施情况进行监管，对违反标准和规范的行为进行查处，确保标准和规范的有效实施，维护行业秩序。</a:t>
            </a:r>
          </a:p>
          <a:p>
            <a:r>
              <a:t>3. 行业协会的监督：行业协会应发挥监督作用，对行业从业人员的行为进行监督，发现违反标准和规范的行为及时向行业主管部门报告，协助行业主管部门对违法行为进行查处。</a:t>
            </a:r>
          </a:p>
        </p:txBody>
      </p:sp>
      <p:sp>
        <p:nvSpPr>
          <p:cNvPr id="4" name="Text Placeholder 3"/>
          <p:cNvSpPr>
            <a:spLocks noGrp="1"/>
          </p:cNvSpPr>
          <p:nvPr>
            <p:ph type="body" idx="3"/>
          </p:nvPr>
        </p:nvSpPr>
        <p:spPr/>
        <p:txBody>
          <a:bodyPr/>
          <a:lstStyle/>
          <a:p>
            <a:r>
              <a:t>体育咨询行业技术标准与规范的修订与完善</a:t>
            </a:r>
          </a:p>
        </p:txBody>
      </p:sp>
      <p:sp>
        <p:nvSpPr>
          <p:cNvPr id="5" name="Content Placeholder 4"/>
          <p:cNvSpPr>
            <a:spLocks noGrp="1"/>
          </p:cNvSpPr>
          <p:nvPr>
            <p:ph sz="half" idx="4"/>
          </p:nvPr>
        </p:nvSpPr>
        <p:spPr/>
        <p:txBody>
          <a:bodyPr/>
          <a:lstStyle/>
          <a:p>
            <a:r>
              <a:t>1. 定期修订：随着行业的发展和技术进步，体育咨询行业技术标准与规范应定期修订，以适应行业变化和技术发展，确保标准和规范的先进性和实用性。</a:t>
            </a:r>
          </a:p>
          <a:p>
            <a:r>
              <a:t>2. 行业需求导向：标准和规范的修订应以行业需求为导向，根据行业发展的新情况、新问题，及时修订和完善标准和规范，确保标准和规范的适用性和可操作性。</a:t>
            </a:r>
          </a:p>
          <a:p>
            <a:r>
              <a:t>3. 专家参与：标准和规范的修订应充分发挥行业专家的作用，吸收专家的意见和建议，确保标准和规范的科学性和合理性。</a:t>
            </a:r>
          </a:p>
        </p:txBody>
      </p:sp>
      <p:sp>
        <p:nvSpPr>
          <p:cNvPr id="6" name="Text Placeholder 5"/>
          <p:cNvSpPr>
            <a:spLocks noGrp="1"/>
          </p:cNvSpPr>
          <p:nvPr>
            <p:ph type="body" idx="1"/>
          </p:nvPr>
        </p:nvSpPr>
        <p:spPr/>
        <p:txBody>
          <a:bodyPr/>
          <a:lstStyle/>
          <a:p>
            <a:r>
              <a:t>体育咨询行业技术标准与规范实施与监管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体育咨询行业技术标准与规范制定方法路径</a:t>
            </a:r>
          </a:p>
        </p:txBody>
      </p:sp>
      <p:sp>
        <p:nvSpPr>
          <p:cNvPr id="3" name="Subtitle 2"/>
          <p:cNvSpPr>
            <a:spLocks noGrp="1"/>
          </p:cNvSpPr>
          <p:nvPr>
            <p:ph type="subTitle" idx="1"/>
          </p:nvPr>
        </p:nvSpPr>
        <p:spPr/>
        <p:txBody>
          <a:bodyPr/>
          <a:lstStyle/>
          <a:p>
            <a:r>
              <a:t>体育咨询行业的技术标准与规范制定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体育咨询行业技术标准与规范制定方法路径</a:t>
            </a:r>
          </a:p>
        </p:txBody>
      </p:sp>
      <p:sp>
        <p:nvSpPr>
          <p:cNvPr id="3" name="Text Placeholder 2"/>
          <p:cNvSpPr>
            <a:spLocks noGrp="1"/>
          </p:cNvSpPr>
          <p:nvPr>
            <p:ph type="body" idx="1"/>
          </p:nvPr>
        </p:nvSpPr>
        <p:spPr/>
        <p:txBody>
          <a:bodyPr/>
          <a:lstStyle/>
          <a:p>
            <a:r>
              <a:t>体育咨询行业标准化建设的重要性</a:t>
            </a:r>
          </a:p>
        </p:txBody>
      </p:sp>
      <p:sp>
        <p:nvSpPr>
          <p:cNvPr id="4" name="Content Placeholder 3"/>
          <p:cNvSpPr>
            <a:spLocks noGrp="1"/>
          </p:cNvSpPr>
          <p:nvPr>
            <p:ph sz="half" idx="2"/>
          </p:nvPr>
        </p:nvSpPr>
        <p:spPr/>
        <p:txBody>
          <a:bodyPr/>
          <a:lstStyle/>
          <a:p>
            <a:r>
              <a:t>1. 促进体育咨询行业健康有序发展：标准化建设有助于统一行业规范、提升服务质量，为体育咨询行业的发展提供良好的制度保障，促进其健康有序发展。</a:t>
            </a:r>
          </a:p>
          <a:p>
            <a:r>
              <a:t>2. 增强体育咨询行业竞争力：标准化建设有助于提升体育咨询行业的服务水平和专业技能，增强其核心竞争力，在市场竞争中脱颖而出。</a:t>
            </a:r>
          </a:p>
          <a:p>
            <a:r>
              <a:t>3. 满足社会对体育咨询服务的需求：标准化建设有助于满足社会对体育咨询服务的需求，提高服务质量，增强社会对体育咨询行业的信心，促进体育事业发展。</a:t>
            </a:r>
          </a:p>
        </p:txBody>
      </p:sp>
      <p:sp>
        <p:nvSpPr>
          <p:cNvPr id="5" name="Text Placeholder 4"/>
          <p:cNvSpPr>
            <a:spLocks noGrp="1"/>
          </p:cNvSpPr>
          <p:nvPr>
            <p:ph type="body" idx="3"/>
          </p:nvPr>
        </p:nvSpPr>
        <p:spPr/>
        <p:txBody>
          <a:bodyPr/>
          <a:lstStyle/>
          <a:p>
            <a:r>
              <a:t>体育咨询行业标准化建设的指导原则</a:t>
            </a:r>
          </a:p>
        </p:txBody>
      </p:sp>
      <p:sp>
        <p:nvSpPr>
          <p:cNvPr id="6" name="Content Placeholder 5"/>
          <p:cNvSpPr>
            <a:spLocks noGrp="1"/>
          </p:cNvSpPr>
          <p:nvPr>
            <p:ph sz="half" idx="4"/>
          </p:nvPr>
        </p:nvSpPr>
        <p:spPr/>
        <p:txBody>
          <a:bodyPr/>
          <a:lstStyle/>
          <a:p>
            <a:r>
              <a:t>1. 适用性：标准化建设应遵循适用性原则，即标准内容应符合体育咨询行业实际情况，具有可操作性，便于实施。</a:t>
            </a:r>
          </a:p>
          <a:p>
            <a:r>
              <a:t>2. 科学性：标准化建设应遵循科学性原则，即标准内容应基于科学研究成果和实践经验，具有科学依据，经得起检验。</a:t>
            </a:r>
          </a:p>
          <a:p>
            <a:r>
              <a:t>3. 规范性：标准化建设应遵循规范性原则，即标准内容应明确、具体、统一，具有规范作用，便于监督和检查。</a:t>
            </a:r>
          </a:p>
          <a:p>
            <a:r>
              <a:t>4. 共识性：标准化建设应遵循共识性原则，即标准内容应经过广泛协商、讨论和论证，取得广泛共识，具有代表性和权威性。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https://d.book118.com/598114125032006035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体育咨询行业技术标准与规范制定背景与意义</vt:lpstr>
      <vt:lpstr>#. 体育咨询行业技术标准与规范制定背景与意义</vt:lpstr>
      <vt:lpstr> 体育咨询行业技术标准与规范制定基本原则</vt:lpstr>
      <vt:lpstr> 体育咨询行业技术标准与规范制定基本原则</vt:lpstr>
      <vt:lpstr> 体育咨询行业技术标准与规范制定基本原则</vt:lpstr>
      <vt:lpstr> 体育咨询行业技术标准与规范制定基本原则</vt:lpstr>
      <vt:lpstr> 体育咨询行业技术标准与规范制定内容框架</vt:lpstr>
      <vt:lpstr> 体育咨询行业技术标准与规范制定内容框架</vt:lpstr>
      <vt:lpstr> 体育咨询行业技术标准与规范制定内容框架</vt:lpstr>
      <vt:lpstr> 体育咨询行业技术标准与规范制定内容框架</vt:lpstr>
      <vt:lpstr> 体育咨询行业技术标准与规范制定方法路径</vt:lpstr>
      <vt:lpstr> 体育咨询行业技术标准与规范制定方法路径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2024-09-13T22:58:11.047</cp:lastPrinted>
  <dcterms:created xsi:type="dcterms:W3CDTF">2024-09-13T14:58:11Z</dcterms:created>
  <dcterms:modified xsi:type="dcterms:W3CDTF">2024-09-13T14:58:13Z</dcterms:modified>
</cp:coreProperties>
</file>