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0366D9-CB72-454F-B834-08E2058469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45D91B-E3BB-44EE-8CE2-5A8B970A8F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D317E7-8861-4ECA-8A86-64E312F6E9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B5FC74-3ABB-48F7-A51A-7A533D6698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3B4FF7A-909E-4191-9D02-14F79BF7AF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B1FB3C8-62A8-4276-87F4-2CCEBE005F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DF13F97-555D-480A-81B3-85884C6257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86B500-D0EF-4055-8E25-20A39D954B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DE3074-CDBC-4CB6-B327-9238AF70F7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CE10D4-B559-4CD5-9AEC-1AD54FF609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75C9EA-7587-49D0-9D0A-3B6DB049B5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98116003117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年度工作绩效总结及未来发展计划</a:t>
            </a:r>
          </a:p>
        </p:txBody>
      </p:sp>
      <p:sp>
        <p:nvSpPr>
          <p:cNvPr id="3" name="AutoShape 3"/>
          <p:cNvSpPr/>
          <p:nvPr/>
        </p:nvSpPr>
        <p:spPr>
          <a:xfrm>
            <a:off x="3372951" y="4479967"/>
            <a:ext cx="2056587" cy="434059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887803" y="4487418"/>
            <a:ext cx="207714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52425" y="345394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年度工作绩效总结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绩效分析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未来发展趋势预测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未来发展计划制定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实施保障措施及风险防范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6" name="AutoShape 6"/>
          <p:cNvSpPr/>
          <p:nvPr/>
        </p:nvSpPr>
        <p:spPr>
          <a:xfrm>
            <a:off x="6340996" y="373969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展示公司在过去一年中的业务发展和市场表现，增强内外部对公司的信心和认可。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通过总结过去一年的经验教训，明确未来发展方向和目标，为公司制定科学合理的发展计划提供依据。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13113" r="13113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4522" r="4522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总结过去一年的工作绩效，分析成果和不足，为未来发展提供参考和借鉴。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本次汇报将涵盖公司过去一年的整体业务运营情况，包括市场拓展、销售业绩、客户满意度等方面。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同时，将重点分析公司在过去一年中的创新举措、团队建设、风险管理等方面的表现。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1899" b="21899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针对未来发展计划，将提出具体的战略方向、目标设定和实施路径，以及所需的资源投入和预期成果。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年度工作绩效总结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本年度我们成功完成了年初设定的各项总体目标，包括收入、利润、市场份额等关键指标的达成。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总体目标达成情况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经过一年的努力，公司业务实现了稳健增长，同比增长率达到预期目标。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业务增长情况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通过不断优化服务流程和提升服务质量，客户满意度得到了显著提高。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客户满意度提升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总体绩效完成情况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462" r="546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19" b="2631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5462" r="5462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各项业务指标完成情况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市场营销指标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本年度市场营销团队成功完成了品牌宣传、市场推广等任务，有效提升了公司品牌知名度和市场影响力。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产品研发指标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研发团队在产品创新、技术研发等方面取得了显著成果，为公司未来的发展奠定了坚实基础。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供应链管理指标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供应链团队通过优化采购、生产、物流等环节，有效降低了成本并提高了运营效率。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本年度公司成功推出了多款新产品，市场反响热烈，为公司带来了新的增长点。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新产品上市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重大项目签约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荣誉与奖项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经过团队的共同努力，公司成功签约了多个重大项目，为未来发展奠定了坚实基础。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公司在行业内获得了多项荣誉和奖项，彰显了公司的实力和品牌价值。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重点工作成果展示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客户满意度提升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通过持续优化客户服务流程和提升产品质量，我们的客户满意度得到了显著提升，赢得了更多客户的信任和支持。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业务增长显著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在过去一年中，我们实现了超过预期的业务增长，特别是在关键市场和产品线上取得了显著突破。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团队协作能力加强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我们注重团队协作和内部沟通，通过定期的团队活动和培训，增强了团队凝聚力和协作能力，提高了工作效率。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528" r="16528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绩效亮点与优势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产品创新不够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与竞争对手相比，我们的产品创新力度不够，缺乏具有差异化和竞争力的新产品。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客户服务水平有待提高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虽然我们的客户满意度有所提升，但在一些细节和服务流程上仍有改进空间，需要进一步提高客户服务水平。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市场开拓不足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尽管我们在一些关键市场上取得了突破，但在整体市场开拓方面仍显不足，需要进一步拓展市场份额。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存在问题与不足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我们在市场分析和预测方面存在不足，未能及时把握市场变化和趋势，导致市场开拓不足。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对市场趋势把握不够准确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我们在产品研发方面的投入不够，缺乏创新性的技术和产品，难以满足市场和客户的需求。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研发投入不足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我们的客户服务理念和服务流程需要与时俱进，更加注重客户需求和体验，提高服务质量和效率。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客户服务理念需要更新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原因分析及教训总结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未来发展趋势预测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https://d.book118.com/598116003117006046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2024-09-27T18:34:29.608</cp:lastPrinted>
  <dcterms:created xsi:type="dcterms:W3CDTF">2024-09-27T10:34:29Z</dcterms:created>
  <dcterms:modified xsi:type="dcterms:W3CDTF">2024-09-27T10:34:31Z</dcterms:modified>
</cp:coreProperties>
</file>