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20D5E48-8E24-468C-86F6-BC648CBD82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551810-0721-4727-BE0A-A931195143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8E4D5B9-5E63-4056-89D5-A90064AF1F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43D8D79-BCF5-42E2-B29C-B5E854413A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F4785BF-F622-4BF1-BF28-7870169ADF9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DB5DFA3-693B-47B6-8A46-A3F9C509966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561ECC3-9D73-43ED-9552-C3877D155E9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86F139-3867-4E06-A79D-EC41E86384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2AC4C8-3D49-4DF5-8DBC-048C92B3D8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51EBCE-7CCE-4E43-8BED-389D621516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FFAA00-90DD-459C-8CDC-319AC66F40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8116106075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headEnd type="oval"/>
            <a:tailEnd type="oval"/>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向社区式营销转型大客户管理策略的机会与挑战</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社区式营销概述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大客户管理策略现状与挑战</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社区式营销转型下大客户管理策略机会</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社区式营销转型下大客户管理策略挑战</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社区式营销转型下大客户管理策略实施建议</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总结与展望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随着互联网和社交媒体的普及，社区式营销逐渐成为一种重要的营销方式，它强调与消费者建立紧密的关系，通过社区互动提升品牌价值和销售业绩。</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社区式营销兴起</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大客户是企业的重要资产，对企业的业绩和长期发展具有重要影响。有效的大客户管理能够提升客户满意度和忠诚度，促进业务增长。</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大客户管理的重要性</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传统的大客户管理方式已无法满足当前的市场需求，向社区式营销转型成为企业提升大客户管理效果的必然选择。</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转型的必要性</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提升客户体验</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通过社区式营销，企业可以更加精准地了解大客户的需求和偏好，提供个性化的产品和服务，从而提升客户体验。</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促进业务增长</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通过社区式营销，企业可以拓展新的销售渠道，吸引更多潜在客户，促进业务增长。同时，与大客户的紧密关系也有助于提升销售业绩。</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提高运营效率</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社区式营销可以借助互联网和社交媒体等工具，实现信息的快速传播和共享，提高运营效率。同时，通过与大客户的互动和合作，也可以优化企业的业务流程和资源配置。</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增强品牌影响力</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社区式营销强调与消费者的互动和沟通，能够提升品牌知名度和美誉度，增强品牌影响力。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转型意义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社区式营销概述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7" r="326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社区式营销是一种通过在线社区和社交网络，将目标受众聚集在一起，利用用户生成内容和互动来推广产品或服务的营销策略。</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与传统的营销方式相比，社区式营销更注重用户的参与感和互动性，通过激发用户的兴趣和热情，建立品牌与用户之间的紧密联系。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社区式营销定义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强调用户参与和互动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基于社区的营销策略</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28" b="792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6890" b="689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社区式营销特点</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用户生成内容</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社区式营销鼓励用户生成内容，如评论、分享、讨论等，这些内容能够增加品牌的曝光度和用户的参与度。</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精准定位目标受众</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通过分析社区内用户的行为和兴趣，可以更精准地定位目标受众，提高营销效果。</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建立品牌忠诚度</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通过社区内的互动和交流，可以建立用户对品牌的认同感和忠诚度，提高品牌价值和市场份额。</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提高用户满意度</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社区式营销注重用户的参与感和互动性，能够更好地满足用户的需求和期望，提高用户满意度。</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增强品牌影响力</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通过社区内用户生成的内容和互动，可以扩大品牌的影响力和知名度，提高品牌价值和市场份额。</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降低营销成本</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与传统的广告和推广方式相比，社区式营销的成本更低，且能够实现更精准的投放和更高的回报率。</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社区式营销优势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大客户管理策略现状与挑战</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当前的大客户管理策略主要侧重于通过关系维护来保持与大客户之间的长期合作关系，包括定期拜访、礼品赠送、优惠政策等。</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以关系维护为主</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大多数企业的大客户管理策略缺乏个性化服务，无法根据大客户的具体需求和偏好提供定制化的产品或服务。</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缺乏个性化服务</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许多企业在大客户管理方面信息化程度不足，缺乏有效的信息系统来支持大客户数据的收集、分析和利用。</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信息化程度不足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大客户管理策略现状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客户需求多样化</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随着市场竞争的加剧和消费者需求的多样化，大客户对于产品或服务的需求也在不断变化，企业需要不断调整和优化大客户管理策略以适应这些变化。</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客户关系维护困难</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由于大客户通常具有较高的议价能力和更多的选择权，因此维护与大客户之间的关系变得更加困难，需要企业投入更多的资源和精力。</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数据收集与分析不足</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由于缺乏有效的信息系统和数据分析工具，企业往往无法准确地收集和分析大客户的数据，从而无法制定更加精准和有效的大客户管理策略。</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面临的挑战与问题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某企业是一家生产高端装备制造商，其主要客户群体为大型企业和政府机构。近年来，随着市场竞争的加剧和客户需求的变化，该企业的大客户管理策略遇到了诸多挑战。</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企业的大客户管理策略主要存在以下问题：1）缺乏个性化服务，无法满足大客户的定制化需求；2）客户关系维护不足，导致部分大客户流失；3）缺乏有效的信息系统和数据分析工具，无法准确地了解大客户的需求和行为。</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了解决这些问题，该企业可以采取以下措施：1）建立个性化服务体系，根据大客户的具体需求和偏好提供定制化的产品或服务；2）加强客户关系维护，定期拜访大客户、了解他们的需求和反馈，及时解决潜在问题；3）建立完善的信息系统和数据分析工具，收集和分析大客户的数据，为制定更加精准和有效的大客户管理策略提供支持。</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背景介绍</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问题分析</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解决方案</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案例分析：某企业大客户管理策略困境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04</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社区式营销转型下大客户管理策略机会</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通过社区互动和数据分析，更精准地把握大客户的个性化需求。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个性化需求识别</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需求动态跟踪</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476" r="12476"/>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偏好分析</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实时关注大客户需求变化，以便及时调整服务策略。</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挖掘大客户的消费偏好和行为习惯，为个性化服务提供依据。</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深入了解客户需求与偏好</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根据大客户需求和偏好，提供定制化的产品或服务方案。</a:t>
            </a:r>
          </a:p>
        </p:txBody>
      </p:sp>
      <p:pic>
        <p:nvPicPr>
          <p:cNvPr id="5" name="Picture 5"/>
          <p:cNvPicPr>
            <a:picLocks noChangeAspect="1"/>
          </p:cNvPicPr>
          <p:nvPr/>
        </p:nvPicPr>
        <p:blipFill>
          <a:blip r:embed="rId2"/>
          <a:srcRect l="10718" r="10718"/>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2500" r="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定制化产品/服务</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组建专业、高效的服务团队，为大客户提供一对一的贴心服务。</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专属服务团队</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给予大客户更多的优先权和服务特权，提升客户尊贵感。</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优先服务权益</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个性化服务提升客户满意度</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https://d.book118.com/598116106075006031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2024-09-08T13:58:17.692</cp:lastPrinted>
  <dcterms:created xsi:type="dcterms:W3CDTF">2024-09-08T05:58:17Z</dcterms:created>
  <dcterms:modified xsi:type="dcterms:W3CDTF">2024-09-08T05:58:19Z</dcterms:modified>
</cp:coreProperties>
</file>