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3621EA-84E6-4481-988B-3E83EA594F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3BD45E-562B-4B78-A071-5BAE39F83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A290AD-5E2D-45A4-9E81-6B838BB8FB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3CBA94-8B0A-4798-870E-EEF81AED10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0ED387-308C-4530-AFF9-E69ADEB199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9ED9BE-FBCF-44FA-A76C-3A11E68F7D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FEC471-C5CB-4701-A82B-E63E8A8AEE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F7E944-0400-4773-BE75-D88A92F110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74C938-42CF-404E-B37C-89E4C9EF1A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6DA24A-5085-41C3-A02C-D7FAE02A7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1AB9A0-3B96-447D-B5B9-FB96A18BF8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11700612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飞机混合式座椅内电源市场洞察报告</a:t>
            </a:r>
          </a:p>
        </p:txBody>
      </p:sp>
      <p:sp>
        <p:nvSpPr>
          <p:cNvPr id="3" name="TextBox 3"/>
          <p:cNvSpPr txBox="1"/>
          <p:nvPr/>
        </p:nvSpPr>
        <p:spPr>
          <a:xfrm>
            <a:off x="744631" y="5235132"/>
            <a:ext cx="3276651"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汇报人：XXX</a:t>
            </a:r>
          </a:p>
        </p:txBody>
      </p:sp>
      <p:sp>
        <p:nvSpPr>
          <p:cNvPr id="4" name="TextBox 4"/>
          <p:cNvSpPr txBox="1"/>
          <p:nvPr/>
        </p:nvSpPr>
        <p:spPr>
          <a:xfrm>
            <a:off x="744631" y="5693115"/>
            <a:ext cx="2854403"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市场趋势与机遇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市场挑战与风险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案例研究</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308" r="103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飞机混合式座椅内电源市场是指为飞机座椅提供电力供应的设备及配件的市场。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根据不同的标准，如电压、功率、应用场景等，可以将飞机混合式座椅内电源市场进行分类。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全球飞机混合式座椅内电源市场规模不断扩大，随着航空运输业的快速发展和技术的不断创新，市场规模将继续保持增长趋势。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未来几年，飞机混合式座椅内电源市场将迎来更快速的增长，主要驱动力包括航空客运量的增长、座椅电子设备的普及以及技术的不断创新。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主要参与者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飞机混合式座椅内电源市场的主要参与者包括航空制造商、座椅制造商、电源供应商以及航空公司等。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竞争格局</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飞机混合式座椅内电源市场竞争激烈，各家企业通过技术创新、产品质量和客户服务等方面不断提升竞争力。同时，行业内也不断涌现出新的创新型企业，推动市场的不断发展和变革。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969" r="27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市场参与者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竞争格局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公司A</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作为市场领导者，拥有先进的研发技术和丰富的产品线，市场份额占比最大。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公司B</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以高品质和良好的客户服务获得认可，近年来市场份额稳步增长。</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公司C</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专注于中低端市场，凭借价格优势获得一定市场份额。</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公司A的产品性能最佳，但价格相对较高；公司B和C的产品性能相近，但价格相对较低。</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产品性能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公司A在技术创新方面领先，不断推出新产品；公司B和C在技术上相对保守，较少推出新产品。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公司B的客户反馈最好，售后服务完善；公司A和C的客户反馈一般，售后服务有待提高。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客户反馈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产品对比分析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市场份额分布</a:t>
              </a:r>
            </a:p>
          </p:txBody>
        </p:sp>
      </p:grpSp>
      <p:grpSp>
        <p:nvGrpSpPr>
          <p:cNvPr id="37" name="Group 37"/>
          <p:cNvGrpSpPr/>
          <p:nvPr/>
        </p:nvGrpSpPr>
        <p:grpSpPr>
          <a:xfrm>
            <a:off x="5222881" y="5436037"/>
            <a:ext cx="2541428" cy="490334"/>
            <a:chOff x="5222881" y="5436037"/>
            <a:chExt cx="2541428" cy="490334"/>
          </a:xfrm>
        </p:grpSpPr>
        <p:sp>
          <p:nvSpPr>
            <p:cNvPr id="38" name="TextBox 38"/>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公司A</a:t>
              </a:r>
            </a:p>
          </p:txBody>
        </p:sp>
      </p:grpSp>
      <p:grpSp>
        <p:nvGrpSpPr>
          <p:cNvPr id="39" name="Group 39"/>
          <p:cNvGrpSpPr/>
          <p:nvPr/>
        </p:nvGrpSpPr>
        <p:grpSpPr>
          <a:xfrm>
            <a:off x="6971715" y="4184077"/>
            <a:ext cx="2541428" cy="490334"/>
            <a:chOff x="6971715" y="4184077"/>
            <a:chExt cx="2541428" cy="490334"/>
          </a:xfrm>
        </p:grpSpPr>
        <p:sp>
          <p:nvSpPr>
            <p:cNvPr id="40" name="TextBox 40"/>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公司B</a:t>
              </a:r>
            </a:p>
          </p:txBody>
        </p:sp>
      </p:grpSp>
      <p:grpSp>
        <p:nvGrpSpPr>
          <p:cNvPr id="41" name="Group 41"/>
          <p:cNvGrpSpPr/>
          <p:nvPr/>
        </p:nvGrpSpPr>
        <p:grpSpPr>
          <a:xfrm>
            <a:off x="8736929" y="2936302"/>
            <a:ext cx="2541428" cy="490334"/>
            <a:chOff x="8736929" y="2936302"/>
            <a:chExt cx="2541428" cy="490334"/>
          </a:xfrm>
        </p:grpSpPr>
        <p:sp>
          <p:nvSpPr>
            <p:cNvPr id="42" name="TextBox 42"/>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公司C</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约30%的市场份额，近年来增长迅速。</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约20%的市场份额，在中低端市场表现良好。</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约40%的市场份额，占据主导地位。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https://d.book118.com/598117006123006023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2024-08-30T14:22:02.437</cp:lastPrinted>
  <dcterms:created xsi:type="dcterms:W3CDTF">2024-08-30T06:22:02Z</dcterms:created>
  <dcterms:modified xsi:type="dcterms:W3CDTF">2024-08-30T06:22:04Z</dcterms:modified>
</cp:coreProperties>
</file>