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785FC-FA22-4E22-B0BA-E3A9B776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7675F-3021-4015-B430-5E85E762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6C52E-AAAF-4775-96AF-F700748A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4CF8B-1CDC-4A8A-A8CC-D0FBAC92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B8219-0219-4E3B-A5FC-1F2D57FDD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5BA120-BA64-43F3-BA69-1ED04A09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114A9-FB96-4CC8-A3F5-01F5A36B3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90274-934B-48CA-86AF-F23666409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E6B19-C4F4-4400-BB57-E2CB7AF73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92A27-D82B-4EEA-BD3D-D976436EB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855EF-F4B0-4AF2-999A-7305FC5F1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0001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初中历史《中考解读》第15讲国防建设与外交成就\n## 1.国防建设的重要性及发展历程\n### 1.1国防建设在国家安全与发展中的作用\n### 1.2新中国成立以来国防建设的发展历程\n### 1.3国防建设的成就与挑战\n## 2.外交政策的基本原则与调整\n### 2.1新中国成立以来外交政策的基本原则\n### 2.2外交政策的调整与外交成就\n### 2.3外交政策面临的挑战与未来展望\n## 3.国防建设与外交成就的关系\n### 3.1国防建设对外交政策的影响与作用\n### 3.2外交成就对国防建设的支持与促进\n### 3.3国防建设与外交成就的相互促进与协调发展\n## 4.案例分析：国防建设与外交成就的实践\n### 4.1抗日战争时期国防建设与外交政策的互动\n### 4.2冷战时期国防建设与外交政策的调整\n### 4.3改革开放以来国防建设与外交政策的创新与实践\n## 5.面向未来的国防建设与外交成就展望\n### 5.1国际安全环境的变化与国防建设的发展趋势\n### 5.2外交政策的新挑战与应对策略\n### 5.3国防建设与外交成就的未来展望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2023初中历史《中考解读》第15讲国防建设与外交成就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国防建设的重要性及发展历程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国防建设是国家安全的基础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保障国家领土主权和领土完整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维护国家安全和社会稳定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防御外敌侵略和干涉内政</a:t>
                </a:r>
                <a:endParaRPr/>
              </a:p>
            </p:txBody>
          </p:sp>
          <p:sp>
            <p:nvSpPr>
              <p:cNvPr id="16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国防建设对国家发展的促进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推动科技创新和产业升级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促进国民经济和国防经济的协调发展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提高国家国际地位和影响力</a:t>
                </a:r>
                <a:endParaRPr/>
              </a:p>
            </p:txBody>
          </p:sp>
          <p:sp>
            <p:nvSpPr>
              <p:cNvPr id="17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国防建设对国家安全的保障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应对传统安全威胁和非传统安全威胁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参与国际维和行动和国际救援行动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维护世界和平与稳定</a:t>
                </a:r>
                <a:endParaRPr/>
              </a:p>
            </p:txBody>
          </p:sp>
          <p:sp>
            <p:nvSpPr>
              <p:cNvPr id="17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国防建设在国家安全与发展中的作用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巩固国防，保卫国家安全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建立一支强大的军队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发展国防科技和武器装备</a:t>
                </a:r>
                <a:endParaRPr/>
              </a:p>
            </p:txBody>
          </p:sp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新中国成立初期的国防建设</a:t>
                </a:r>
                <a:endParaRPr/>
              </a:p>
            </p:txBody>
          </p:sp>
        </p:grpSp>
        <p:grpSp>
          <p:nvGrpSpPr>
            <p:cNvPr id="18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调整国防战略，实行防御性国防政策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深化国防和军队改革，提高军队战斗力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发展新型武器装备，提高国防科技水平</a:t>
                </a:r>
                <a:endParaRPr/>
              </a:p>
            </p:txBody>
          </p:sp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改革开放以来的国防建设</a:t>
                </a:r>
                <a:endParaRPr/>
              </a:p>
            </p:txBody>
          </p:sp>
        </p:grpSp>
        <p:grpSp>
          <p:nvGrpSpPr>
            <p:cNvPr id="18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进一步深化国防和军队改革，推进现代化进程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加强国防科技创新，发展信息化作战能力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提高国防建设投入，保障国家安全和发展</a:t>
                </a:r>
                <a:endParaRPr/>
              </a:p>
            </p:txBody>
          </p:sp>
          <p:sp>
            <p:nvSpPr>
              <p:cNvPr id="1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新世纪以来的国防建设</a:t>
                </a:r>
                <a:endParaRPr/>
              </a:p>
            </p:txBody>
          </p:sp>
        </p:grpSp>
      </p:grpSp>
      <p:pic>
        <p:nvPicPr>
          <p:cNvPr id="18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新中国成立以来国防建设的发展历程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国防建设的成就与挑战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国防建设的成就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建立了一支强大的军队，具备较高的战斗力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发展了国防科技和武器装备，提高了国防实力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积极参与国际维和行动和国际救援行动，维护世界和平与稳定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国防建设面临的挑战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应对复杂的国际安全环境，维护国家主权和领土完整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深化国防和军队改革，提高军队现代化水平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加大国防建设投入，提高国防实力和国际地位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外交政策的基本原则与调整</a:t>
            </a:r>
            <a:endParaRPr/>
          </a:p>
        </p:txBody>
      </p:sp>
      <p:sp>
        <p:nvSpPr>
          <p:cNvPr id="20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新中国成立以来外交政策的基本原则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独立自主原则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维护国家主权和尊严，不受外部干涉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根据国家利益和国际形势制定外交政策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坚持走自己的路，发展具有中国特色的社会主义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和平共处五项原则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互相尊重主权和领土完整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互不侵犯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互不干涉内政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平等互利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和平共处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共同发展和合作共赢原则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积极参与国际合作，推动经济全球化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加强与发展中国家的团结与合作，共同应对挑战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实现共同发展，共享繁荣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新中国成立初期的外交政策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打破西方封锁，与苏联等社会主义国家建立外交关系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争取国际援助，恢复国民经济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参加日内瓦会议，解决印度支那问题</a:t>
                </a:r>
                <a:endParaRPr/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改革开放以来的外交政策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调整外交战略，实行独立自主的和平外交政策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发展与西方国家的关系，实现关系正常化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加强与周边国家的友好合作，维护地区和平与稳定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新世纪以来的外交政策   -进一步推动多边外交，参与国际事务和规则制定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加强与发展中国家的团结与合作，共同应对全球性挑战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积极参与国际救援行动，维护世界和平与稳定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外交政策的调整与外交成就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外交政策面临的挑战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应对复杂的国际安全环境，维护国家主权和领土完整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应对美国等西方国家的遏制和打压，维护国际公平正义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应对全球性挑战，如气候变化、恐怖主义、贫困等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未来外交政策的展望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继续坚持独立自主和平等互利的外交政策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加强多边外交，参与国际事务和规则制定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加强与发展中国家的团结与合作，共同应对全球性挑战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外交政策面临的挑战与未来展望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国防建设与外交成就的关系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国防建设对外交政策的影响与作用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国防建设保障外交政策的基本原则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维护国家主权和领土完整，为外交政策提供基础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抵御外敌侵略和干涉内政，保障外交政策的实施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提高国防实力和国际地位，增强外交政策的威慑力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国防建设促进外交政策的调整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根据国际形势和国防需要，调整外交政策和战略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加强与友好国家的军事合作，增进相互信任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参与国际维和行动和国际救援行动，维护世界和平与稳定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https://d.book118.com/598120001071006037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2023初中历史《中考解读》第15讲国防建设与外交成就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2024-09-17T09:43:45.714</cp:lastPrinted>
  <dcterms:created xsi:type="dcterms:W3CDTF">2024-09-17T01:43:45Z</dcterms:created>
  <dcterms:modified xsi:type="dcterms:W3CDTF">2024-09-17T01:43:47Z</dcterms:modified>
</cp:coreProperties>
</file>