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225A3-658E-453E-BF2B-DEE27656E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E94DE-42EF-4D9F-92B6-2DD0291A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2617E-7290-460F-B43D-88C4D40C4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728F3-F556-4BEE-989A-FE8F00FE0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052CB-9A46-439B-8557-629D0397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96AD3-A756-4B4E-8993-D01E22FC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4AF0D2-83B8-42ED-A4F2-792D3A234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0A355-C0D8-4A45-985E-38C5CEE5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1AFDC-9453-42CC-8A05-08A24E3C7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94019-BCFC-4477-B04E-9AD0438CB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461EA-6952-4C10-8879-37EA72FCF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20116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银行消防安全知识培训演练总结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汇报时间：2023-12-22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演练过程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通过培训演练，使员工更加了解消防安全知识，提高对火灾的防范意识和应对能力。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提高银行员工消防安全意识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银行作为金融机构，其运营安全至关重要。通过培训演练，可以确保员工掌握正确的消防安全操作，降低火灾风险。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确保银行运营安全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国家对消防安全有明确的规定和要求，银行作为企业单位，必须遵守相关法规，并承担相应的社会责任。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响应国家消防安全法规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培训演练的目的和背景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56" b="18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50" b="43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培训演练的重要性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培训演练能够使员工更加深入地了解消防安全知识，认识到火灾的危害性和防范措施的重要性，从而增强员工的消防安全意识。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提高员工应对火灾能力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通过培训演练，员工可以掌握正确的灭火方法和逃生技巧，提高应对火灾的能力，确保自身和他人的生命安全。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完善银行消防安全制度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培训演练可以发现银行在消防安全方面的不足之处，进一步完善消防安全制度，提高银行的消防安全管理水平。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火灾对人类生命财产安全的危害，以及火灾对环境的影响。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根据燃烧物和燃烧方式的不同，火灾可以分为多种类型，每种类型火灾的扑救方法也不同。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介绍了预防火灾的基本措施，如定期检查电线、电器设备等。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介绍了不同种类的灭火器及其适用范围。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详细讲解了如何正确使用灭火器，包括拔掉保险销、握住喷管、对准火焰根部等步骤。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介绍了灭火器的日常保养和定期检查的方法，以确保其正常使用。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介绍了在火灾发生时，如何正确地逃离建筑物的方法，包括利用楼梯、利用阳台等。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火灾逃生的注意事项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介绍了在火灾逃生过程中，需要注意的事项，如不乘坐电梯、不贪恋财物等。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火灾逃生的基本原则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介绍了在火灾发生时，应遵循的基本原则，如保持冷静、迅速撤离等。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火灾逃生技巧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演练过程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根据银行消防安全实际情况，制定详细的演练计划，包括演练目的、时间、地点、参与人员等。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制定演练计划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针对银行消防安全的重点和难点，确定演练的具体内容，如灭火器的使用、消防栓的使用、疏散逃生的方法等。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确定演练内容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根据演练内容，准备相应的消防器材和物资，如灭火器、消防栓、烟雾弹、应急照明等。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准备演练物资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演练前的准备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https://d.book118.com/598120116110006035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2024-09-14T15:21:26.485</cp:lastPrinted>
  <dcterms:created xsi:type="dcterms:W3CDTF">2024-09-14T07:21:26Z</dcterms:created>
  <dcterms:modified xsi:type="dcterms:W3CDTF">2024-09-14T07:21:28Z</dcterms:modified>
</cp:coreProperties>
</file>