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77BF5-4F64-462E-B86E-A8420D42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4D65A-CAD3-4420-8261-8D3DFFA2F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80988-167A-4DB9-B133-8B5BAC8CE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51789-4BA5-43A5-8803-3BABB62A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5F601-45F8-4101-922A-536F1786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EAD97-0795-4ED9-A516-B530BA902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0901B3-D8D6-4B8A-AA11-BCB63933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77764-DA3C-4A37-B615-1689B8FC3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741FE-8456-4F29-8B57-248DE299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D4062-7552-4B24-A997-4E34517C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03A77-69BE-4403-9ABA-5B07DEA5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0117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施工图的识读\n## 1.公路工程施工图的基本概念及作用\n### 1.1公路工程施工图的定义及分类\n### 1.2公路工程施工图的作用及重要性\n### 1.3公路工程施工图的绘制及管理规定\n## 2.公路工程施工图的组成及内容\n### 2.1公路工程施工图的组成及图示方法\n### 2.2公路工程施工图的主要内容及标注\n### 2.3公路工程施工图的绘制流程及注意事项\n## 3.公路工程施工图的识读方法及技巧\n### 3.1公路工程施工图的识读方法及步骤\n### 3.2公路工程施工图的识读技巧及注意事项\n### 3.3公路工程施工图的实际案例分析\n## 4.公路工程施工图的管理及归档\n### 4.1公路工程施工图的管理制度及流程\n### 4.2公路工程施工图的归档及保存方法\n### 4.3公路工程施工图的管理现状及改进措施\n## 5.公路工程施工图的未来发展趋势及挑战\n### 5.1公路工程施工图的未来发展趋势及技术创新\n### 5.2公路工程施工图面临的挑战及应对措施\n### 5.3公路工程施工图的发展前景及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公路工程施工图的识读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公路工程施工图的基本概念及作用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公路工程施工图的定义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是公路工程建设的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包含了公路工程建设的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施工要求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公路工程施工图的分类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分：初步设计图、施工图等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分：路基、路面、桥梁、隧道等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制图标准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分：国家标准、行业标准等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公路工程施工图的作用及重要性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组合 1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组合 1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指导公路工程建设的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控制公路工程建设的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保障公路工程建设的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组合 1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是公路工程建设的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影响公路工程建设的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社会效益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公路工程施工图的绘制及管理规定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组合 2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公路工程施工图的绘制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专业软件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信息准确性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公路工程施工图的管理规定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图纸保管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归档工作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保密信息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公路工程施工图的组成及内容</a:t>
            </a:r>
            <a:endParaRPr/>
          </a:p>
        </p:txBody>
      </p:sp>
      <p:sp>
        <p:nvSpPr>
          <p:cNvPr id="21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公路工程施工图的组成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：包含工程名称、图纸编号等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：列出图纸的详细信息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设计说明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：阐述设计意图和施工要求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：包含各种设计图和施工详图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公路工程施工图的图示方法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：展示工程的整体布局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立面图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：展示工程的外观形状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剖面图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：展示工程的内部结构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：展示工程的细节构造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公路工程施工图的组成及图示方法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公路工程施工图的主要内容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：包括路线、路基、路面、桥梁等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：包括施工进度、施工方法等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：包括质量、安全、环保等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公路工程施工图的标注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：表示工程实体的尺寸大小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坐标标注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：表示工程实体的空间位置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：表示工程实体的材料信息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：表示工程实体的施工工艺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公路工程施工图的主要内容及标注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公路工程施工图的绘制流程及注意事项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组合 25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公路工程施工图的绘制流程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：完成初步设计和施工图设计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图纸绘制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：采用专业软件进行绘制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：确保图纸质量和信息准确性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图纸批准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：完成图纸的审查和批准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图纸格式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：遵循国家标准和行业标准的格式要求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图纸比例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：采用合适的比例进行绘制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图纸标注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：确保标注清晰、准确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：及时更新图纸信息，保持一致性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公路工程施工图的识读方法及技巧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公路工程施工图的识读方法及步骤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公路工程施工图的识读方法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熟悉图纸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：了解图纸的组成和内容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分析图纸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：分析图纸中的设计信息和施工要求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对照图纸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：与现场实际情况进行对比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公路工程施工图的识读步骤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阅读标题栏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：了解图纸的基本信息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查看设计说明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：理解设计意图和施工要求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分析图纸内容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：逐个查看图纸的各个部分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对照现场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：与现场实际情况进行对比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https://d.book118.com/598120117137006036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公路工程施工图的识读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2024-09-16T11:44:00.939</cp:lastPrinted>
  <dcterms:created xsi:type="dcterms:W3CDTF">2024-09-16T03:44:00Z</dcterms:created>
  <dcterms:modified xsi:type="dcterms:W3CDTF">2024-09-16T03:44:02Z</dcterms:modified>
</cp:coreProperties>
</file>