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A452AB-F10C-46FC-BA9B-F13DF850F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7C3E37-B911-4938-8290-F2C160603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55A614-CA70-4079-8B95-542651C50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1774E1-25B6-45C8-AF1C-239865FD66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791E54-C7E0-4F53-B40E-76C703707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27E829-231E-49E9-81CA-C689A89A9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69A265-F87B-47D0-BD63-594C0A148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EDE58B-4ED1-4E77-9A3C-EE7F993EE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8A8AFE-E9DE-4F59-9BB3-0C36C5D29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09B204-FD78-4B6A-AE9E-7A91CF7927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122052-0B4F-4D75-8F38-CC4A5A612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12012504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大客户营销管理策略追踪行业发展趋势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大客户市场现状及趋势分析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大客户营销策略制定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大客户关系管理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大客户营销团队建设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大客户营销风险管理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随着市场竞争的加剧，大客户成为企业争夺的重点，大客户营销管理策略的制定和执行对于企业保持竞争优势至关重要。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应对市场竞争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通过追踪行业发展趋势，企业可以及时调整营销策略，提升大客户的满意度和忠诚度，从而确保稳定的收入来源。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提升客户满意度和忠诚度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针对大客户制定个性化的营销管理策略，有助于企业拓展市场份额，提升品牌知名度和影响力。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拓展市场份额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包括策略制定、执行效果评估等方面。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大客户营销管理策略的现状分析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包括市场变化、竞争对手动态、政策法规调整等方面。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行业发展趋势的追踪与分析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通过对大客户的调研和访谈，收集他们的反馈和需求，为企业调整营销策略提供参考。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大客户反馈与需求收集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根据现状分析、行业趋势追踪以及大客户反馈，提出针对性的改进和优化建议，助力企业提升大客户营销管理水平。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改进和优化建议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大客户市场现状及趋势分析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大客户市场指的是那些对于企业来说具有重要战略意义，能够带来显著收益的客户群体。这些客户通常具有采购规模大、决策周期长、服务要求高等特点。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大客户是企业收益的主要来源之一，对于企业的长期发展具有重要意义。因此，企业需要制定专门的大客户营销管理策略，以满足这些客户的特殊需求，提高客户满意度和忠诚度。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大客户市场概述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45" b="34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大客户市场规模庞大，涉及多个行业和领域。随着市场竞争的加剧，企业对于大客户的争夺也愈发激烈。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大客户市场增长率稳定，但受到宏观经济环境、政策法规、技术进步等多种因素的影响。企业需要密切关注市场动态，及时调整营销策略。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竞争格局与主要参与者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大客户市场竞争激烈，企业间的竞争主要表现在产品质量、服务水平、品牌影响力等方面。为了争夺大客户资源，企业需要不断提高自身实力，提升综合竞争力。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主要参与者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大客户市场的主要参与者包括行业领军企业、知名品牌以及具备专业技能和资源优势的中小企业。这些企业通过不断创新和优化服务，争夺市场份额和客户资源。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个性化需求增长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随着消费者需求的多样化，大客户对于产品的个性化需求也越来越高。企业需要关注客户需求变化，提供定制化的产品和服务。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在数字化和智能化的趋势下，大客户管理将更加注重数据分析和智能决策。企业需要借助先进的技术手段，提高营销效率和客户满意度。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随着环保意识的提高，大客户将更加注重企业的环保表现和社会责任。企业需要积极推行绿色生产和服务，树立良好的企业形象。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为了满足大客户的多元化需求，企业间将加强跨界合作与创新，整合优势资源，提供综合性的解决方案。这将有助于企业拓展业务领域，提高市场竞争力。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数字化与智能化转型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绿色环保理念普及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跨界合作与创新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大客户营销策略制定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534" r="22534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确定目标客户群体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根据企业产品或服务的特点，以及市场环境和竞争态势，明确目标客户群体的特征，如行业、企业规模、地域等。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客户需求分析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深入了解目标客户群体的需求、痛点及购买行为，以便制定更精准的营销策略。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目标客户群体定位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针对目标客户群体的需求，不断进行产品创新和优化，提高产品的竞争力和吸引力。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提供个性化、专业化的服务，提升客户满意度和忠诚度，构建长期稳定的客户关系。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服务升级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产品与服务策略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根据产品成本、市场需求和竞争状况，制定合理的定价策略，以实现企业利润最大化。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价格调整机制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建立灵活的价格调整机制，根据市场变化和客户需求，及时调整价格策略。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定价策略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渠道策略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根据目标客户群体的特点和购买习惯，选择合适的销售渠道，如直销、代理商、经销商等。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渠道选择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加强对销售渠道的管理和支持，提高渠道的销售能力和服务水平，确保营销策略的有效执行。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渠道管理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大客户关系管理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制定个性化服务方案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根据客户需求，量身定制服务方案，包括产品定制、价格策略、服务支持等，以满足客户的个性化需求。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建立信任与承诺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通过诚信经营、履行承诺等方式，建立客户对企业的信任和认可，为长期合作关系奠定信任基础。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深入了解客户需求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通过市场调研、客户访谈等方式，深入了解客户的业务、需求和期望，为建立长期合作关系奠定基础。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建立长期合作关系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https://d.book118.com/598120125043006031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4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2024-09-08T04:31:24.280</cp:lastPrinted>
  <dcterms:created xsi:type="dcterms:W3CDTF">2024-09-07T20:31:24Z</dcterms:created>
  <dcterms:modified xsi:type="dcterms:W3CDTF">2024-09-07T20:31:26Z</dcterms:modified>
</cp:coreProperties>
</file>