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AAE72-4F9C-49FB-B424-3529BBB27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F44FC-D49F-4F72-ADCA-937E228D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A526-E818-4AFA-B130-109F7C4B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D24FA-3AE0-41D4-8BAB-5A1429B5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C9C07-25AA-4394-856C-907D168E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9F771-6282-4706-8E76-D0742452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48053-E1ED-48A7-B3CC-AC266D33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0B2AE-A24A-4FAA-9AEF-0549E2812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8A559-62D6-4CB5-B3D5-7EF32697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E4314-FF22-4BCD-9741-1444F6EA3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738BA-9C26-4C3B-9F39-F12496E04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112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现场监督工作管理的供应商管理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供应商合同管理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现场监督工作流程及规范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现场监督人员培训与考核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了解供应商市场的基本情况，包括供应商数量、分布、市场份额等。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分析供应商之间的竞争关系，评估各供应商的竞争优势和劣势。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预测供应商市场的发展趋势，为选择合适的供应商提供参考。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明确供应商需要具备的基本资质，如营业执照、税务登记证等。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建立资质审查流程，包括收集资料、初步筛选、现场考察等环节。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资质审查流程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对供应商的资质审查结果进行评估，确保选定的供应商具备合法经营资格。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审查结果评估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制定供应商综合能力评估指标，包括质量、价格、交货期、服务等方面。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选择合适的评估方法，如加权评分法、层次分析法等。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对供应商的评估结果进行分析，确定各供应商的排名和优劣情况。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供应商综合能力评估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供应商合同管理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合同条款协商与签订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确保合同条款清晰、明确，包括服务范围、质量标准、价格、付款方式、违约责任等。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双方权益保障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合同条款应充分保障双方的权益，如保密协议、知识产权归属等。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签订流程规范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遵循企业合同签订流程，确保合同的有效性和合法性。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问题及时反馈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发现供应商在合同履行过程中存在的问题，应及时反馈并督促其整改。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履行情况跟踪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定期跟踪供应商的合同履行情况，包括服务进度、质量等。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对供应商的合同履行能力进行风险评估，制定相应的应对措施。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若需变更合同条款，应提交变更申请并经过审批。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变更申请与审批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在合同到期前，对供应商的绩效进行评估，决定是否续签合同。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续签评估与决策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建立完善的合同档案管理制度，确保合同资料的完整性和可追溯性。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合同档案管理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合同变更与续签管理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供应商关系维护与发展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建立定期会议制度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定期组织与供应商的会议，讨论合作进展、问题解决及未来计划，促进双方之间的信息交流。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加强企业内部不同部门与供应商之间的沟通，确保信息的准确传递和问题的及时解决。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与供应商建立明确的沟通目标，包括质量、交货期、价格等方面的要求，确保双方对合作有清晰的认识。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建立全面的供应商评估标准，包括质量、交货期、服务、价格等方面，确保评估的公正性和客观性。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按照评估标准定期对供应商的表现进行评估，及时发现潜在问题并采取措施进行改进。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将评估结果及时反馈给供应商，帮助供应商了解自身表现并提供改进建议，促进双方共同进步。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及时反馈评估结果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https://d.book118.com/598121121035006025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2024-09-01T19:43:11.409</cp:lastPrinted>
  <dcterms:created xsi:type="dcterms:W3CDTF">2024-09-01T11:43:11Z</dcterms:created>
  <dcterms:modified xsi:type="dcterms:W3CDTF">2024-09-01T11:43:13Z</dcterms:modified>
</cp:coreProperties>
</file>