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DAB02-72B1-4D61-9A6A-E34896778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AD406-5AFB-46DD-8FC4-AF9C7FBB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8770-FF2E-4CA3-8EC9-76007326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1F21E-8B95-4F16-BE5C-E88B97D7F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9AE59-DB02-49E8-86F3-E2AA0364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319CC-5054-46BD-8D95-BF6284EED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31F5B-1FA9-4FED-803F-1AB9A397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1149D-D313-4DF3-86F6-202294C0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32F9F-C2D9-4C4F-ACB4-9F5712EE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143F5-391F-4BA0-B66F-B84635E1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DA54F-B13E-41AE-BC6E-07A3213F7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3021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临床检验业务工作报告总结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临床检验业务概述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业务运行情况分析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实验室管理和质量控制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人员培训和管理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设备和物资管理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安全和环境管理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未来展望和发展计划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总结临床检验业务的工作情况，分析存在的问题和不足，提出改进措施，促进临床检验业务的持续发展。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随着医疗技术的不断发展和人们对健康需求的不断提高，临床检验业务在医疗领域中发挥着越来越重要的作用。然而，在实际工作中，临床检验业务仍然存在一些问题和挑战，需要不断改进和提升。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本报告主要针对临床检验业务的现状、存在的问题、改进措施等方面进行总结和分析，不涉及其他相关领域。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由于临床检验业务涉及到的内容非常广泛，本报告无法涵盖所有的细节和方面，仅对重点问题进行总结和分析。同时，由于时间和资源的限制，报告中可能存在一些遗漏和不足之处，敬请谅解。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临床检验业务概述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临床检验是指通过医学实验室对来自人体的标本进行检测、分析，以提供关于疾病诊断、病情监测、疗效观察和预后评估等信息的医学过程。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临床检验在医疗实践中发挥着至关重要的作用，它为医生提供了关于患者生理、病理状态的科学依据，有助于准确诊断、制定治疗方案和评估治疗效果。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根据检验目的和标本类型，临床检验可分为血液检验、尿液检验、粪便检验、体液检验、组织病理学检验等。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临床检验的流程包括患者准备、标本采集、标本处理、检测分析、结果审核与报告五个主要环节。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临床检验的种类和流程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为确保临床检验结果的准确性和可靠性，实验室需建立完善的质量控制体系，包括室内质量控制和室间质量评价。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为提高不同实验室之间的可比性和一致性，国际国内都制定了一系列临床检验标准和技术规范，实验室应遵循相关标准进行操作。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临床检验的质量控制和标准化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业务运行情况分析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业务规模和增长情况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本年度临床检验业务规模达到XX万元，同比增长XX%。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业务增长主要得益于市场需求增加、新项目引进和技术创新。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本年度完成样本量达到XX万份，同比增长XX%。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检测准确率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新增检测项目XX项，涵盖肿瘤标志物、激素检测等领域。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检测准确率达到XX%以上，确保了检测结果的可靠性。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主要业务指标完成情况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随着新进入者的加入，市场竞争日趋激烈，对业务拓展带来一定压力。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随着新项目的引进，对技术人员的要求提高，需要加强人员培训和管理。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随着原材料和人力成本的上涨，需要加强成本控制和优化管理流程。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业务运行中的问题和挑战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实验室管理和质量控制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实验室管理体系的建立和运行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实验室管理体系的建立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我们建立了完善的实验室管理体系，包括人员管理、设备管理、安全管理、数据管理等方面，以确保实验室的规范运行。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管理体系的运行情况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管理体系运行良好，各项制度得到有效执行，实验室工作有序开展，为临床检验提供了可靠的保障。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管理体系的改进建议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针对管理体系的不足之处，我们提出了一些改进建议，如加强人员培训、完善设备维护制度等，以提高实验室的管理水平。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我们根据实验室实际情况，制定了多种质量控制方法，包括室内质控、室间质评等，以确保检验结果的准确性。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质量控制方法的制定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质量控制方法得到了有效实施，室内质控数据得到及时分析、处理和反馈，室间质评成绩良好，检验结果准确可靠。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质量控制方法的实施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针对质量控制方法的不足之处，我们提出了一些改进建议，如加强质控数据的分析、提高质控指标的合理性等，以提高检验质量。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质量控制方法的改进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质量控制的方法和实施情况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通过比较室内质控数据和室间质评成绩，我们发现质量控制效果良好，检验结果的准确性得到了有效保障。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质量控制效果的评价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针对质量控制效果的评价结果，我们提出了一些改进建议，如加强质控数据的分析、提高质控指标的合理性等，以提高检验质量。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质量控制的改进建议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质量控制的效果和改进建议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https://d.book118.com/598123021024006035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2024-09-13T20:47:08.626</cp:lastPrinted>
  <dcterms:created xsi:type="dcterms:W3CDTF">2024-09-13T12:47:08Z</dcterms:created>
  <dcterms:modified xsi:type="dcterms:W3CDTF">2024-09-13T12:47:10Z</dcterms:modified>
</cp:coreProperties>
</file>