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109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25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564D3F-5E96-4EE8-ABF6-B0005EAF5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957CB7-E165-4A8E-8B20-B48A53736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3560F2-1A94-4C04-9509-3A0DF5D37B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070A5B-5AA5-44E1-8A34-71759D124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85A1831-C6BC-4245-B0F0-CD79B3595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EBA791-DDA4-442E-8CA2-1610E6A38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3628D6-B0BC-4D10-A392-A13FD0382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CC98D6-D711-483B-959C-695B378095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1B285D-A095-42CA-A96B-55C929BB6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374FB0-3B6B-4D7D-A790-2BE5F3BD8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558BF8-884D-4030-8AC3-410EE2672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099" r:id="rId2"/>
    <p:sldLayoutId id="2147486100" r:id="rId3"/>
    <p:sldLayoutId id="2147486101" r:id="rId4"/>
    <p:sldLayoutId id="2147486102" r:id="rId5"/>
    <p:sldLayoutId id="2147486103" r:id="rId6"/>
    <p:sldLayoutId id="2147486104" r:id="rId7"/>
    <p:sldLayoutId id="2147486105" r:id="rId8"/>
    <p:sldLayoutId id="2147486106" r:id="rId9"/>
    <p:sldLayoutId id="2147486107" r:id="rId10"/>
    <p:sldLayoutId id="2147486108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12307606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识字8《小书包》(课件PPT)[学海乐园]2023至2024学年一年级上册语文同步备课(统编版)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课件PPT介绍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识字教学方法探讨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一年级语文教学策略探讨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识字8《小书包》课文解析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一年级上册语文同步备课统编版介绍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https://d.book118.com/598123076061006026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微软雅黑</vt:lpstr>
      <vt:lpstr>Wingdings</vt:lpstr>
      <vt:lpstr>Calibri Light</vt:lpstr>
      <vt:lpstr>Office Theme</vt:lpstr>
      <vt:lpstr>识字8《小书包》(课件PPT)[学海乐园]2023至2024学年一年级上册语文同步备课(统编版)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2024-09-03T17:40:33.405</cp:lastPrinted>
  <dcterms:created xsi:type="dcterms:W3CDTF">2024-09-03T09:40:33Z</dcterms:created>
  <dcterms:modified xsi:type="dcterms:W3CDTF">2024-09-03T09:40:35Z</dcterms:modified>
</cp:coreProperties>
</file>