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BAB3F-1766-47BE-A0BC-C9F62AE8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97EBF-2630-43DC-842E-F5A4F7519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DA185-1D82-439E-9C2E-ED085CE4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561DB-B380-4D66-B04A-6632DF247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2EAE6-0C88-4A35-ACCA-413F6D99F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64283-CE5A-4670-A3B7-F2D727305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1D7C3-10E4-4A74-BD42-84975559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6E414-D809-420F-AC2F-4E28E0FA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25136-4106-442E-8AA9-F452A41B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08AA7-E5AE-4B6A-843D-2481A57C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99A36-B2BC-40C5-BBAA-8EB4392F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5122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硬件加速测试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硬件加速测试简介
 测试原理和方法
 测试环境和系统配置
 测试用例设计
 测试执行和结果记录
 结果分析和解读
 问题定位和解决方案
 总结和建议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1.硬件加速测试是指利用专门设计的硬件设备，提高软件测试的效率和准确性的技术。</a:t>
            </a:r>
          </a:p>
          <a:p>
            <a:r>
              <a:t>2.这种技术主要针对性能关键的应用，如游戏、图形处理、加密等。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硬件加速测试的原理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1.利用专用硬件资源，如GPU、TPU等，加速测试过程中的计算任务。</a:t>
            </a:r>
          </a:p>
          <a:p>
            <a:r>
              <a:t>2.通过并行计算、专用算法优化等方式，提高测试效率。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1.提高测试效率，减少测试时间。</a:t>
            </a:r>
          </a:p>
          <a:p>
            <a:r>
              <a:t>2.提高测试的准确性和可靠性。</a:t>
            </a:r>
          </a:p>
          <a:p>
            <a:r>
              <a:t>3.优化测试过程，提高软件质量。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硬件加速测试的应用领域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1.游戏开发：用于测试游戏性能和图形渲染效果。</a:t>
            </a:r>
          </a:p>
          <a:p>
            <a:r>
              <a:t>2.网络安全：用于进行加密、解密等安全性能测试。</a:t>
            </a:r>
          </a:p>
          <a:p>
            <a:r>
              <a:t>3.人工智能：用于加速模型训练和推理过程。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硬件加速测试简介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硬件加速测试的挑战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1.需要专业的硬件设备和技术支持。</a:t>
            </a:r>
          </a:p>
          <a:p>
            <a:r>
              <a:t>2.对于某些特定应用，可能需要定制化的硬件加速方案。</a:t>
            </a:r>
          </a:p>
          <a:p>
            <a:r>
              <a:t>3.硬件加速和软件测试的结合需要专业的知识和技能。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硬件加速测试的发展趋势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1.随着硬件技术的不断发展，硬件加速测试的应用将更加广泛。</a:t>
            </a:r>
          </a:p>
          <a:p>
            <a:r>
              <a:t>2.将人工智能和机器学习技术应用于硬件加速测试，进一步提高测试效率和准确性。</a:t>
            </a:r>
          </a:p>
          <a:p>
            <a:r>
              <a:t>3.结合云计算和虚拟化技术，实现灵活的硬件资源调度和管理。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测试原理和方法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测试原理概述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1.硬件加速测试的原理主要是通过利用专用硬件资源，提高测试效率和准确性。</a:t>
            </a:r>
          </a:p>
          <a:p>
            <a:r>
              <a:t>2.通过并行处理和优化算法，硬件加速测试能够大幅度提升测试性能。</a:t>
            </a:r>
          </a:p>
          <a:p>
            <a:r>
              <a:t>3.随着硬件技术的不断发展，硬件加速测试在应用领域的范围越来越广泛。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测试方法分类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1.按照测试目的和方法，硬件加速测试可分为性能测试、功能测试、稳定性测试等。</a:t>
            </a:r>
          </a:p>
          <a:p>
            <a:r>
              <a:t>2.不同测试方法需要针对性地设计测试用例和测试流程。</a:t>
            </a:r>
          </a:p>
          <a:p>
            <a:r>
              <a:t>3.结合实际应用场景，选择合适的测试方法可以有效提高测试效率和准确性。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测试原理和方法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1.测试用例设计需要覆盖所有功能和性能需求，具有代表性和可操作性。</a:t>
            </a:r>
          </a:p>
          <a:p>
            <a:r>
              <a:t>2.利用数据分析和模式识别技术，可以自动化生成测试用例，提高设计效率。</a:t>
            </a:r>
          </a:p>
          <a:p>
            <a:r>
              <a:t>3.测试用例需要定期更新和优化，以适应应用需求和硬件环境的变化。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测试流程管理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1.硬件加速测试流程包括测试计划、测试用例设计、测试执行、结果分析和报告输出等环节。</a:t>
            </a:r>
          </a:p>
          <a:p>
            <a:r>
              <a:t>2.有效的测试流程管理可以提高测试效率、降低测试成本、提高产品质量。</a:t>
            </a:r>
          </a:p>
          <a:p>
            <a:r>
              <a:t>3.采用自动化测试工具和管理平台，可以进一步优化测试流程，提高测试效率。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测试原理和方法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1.测试结果分析需要全面、客观地评估产品性能和功能表现。</a:t>
            </a:r>
          </a:p>
          <a:p>
            <a:r>
              <a:t>2.通过数据可视化和挖掘技术，可以更好地理解和解读测试结果。</a:t>
            </a:r>
          </a:p>
          <a:p>
            <a:r>
              <a:t>3.针对测试结果，及时进行调整和优化，可以提高产品质量和竞争力。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测试挑战与未来发展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1.随着硬件技术的不断演进和应用需求的不断提高，硬件加速测试面临诸多挑战。</a:t>
            </a:r>
          </a:p>
          <a:p>
            <a:r>
              <a:t>2.未来发展需要关注新技术应用、测试流程优化、测试用例设计等方面。</a:t>
            </a:r>
          </a:p>
          <a:p>
            <a:r>
              <a:t>3.结合人工智能、大数据等技术，探索智能测试和自适应测试等新模式，可以提高测试效率和准确性，为未来发展奠定坚实基础。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测试结果分析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测试环境和系统配置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测试环境和系统配置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1.测试环境需要具备稳定性和可靠性，以确保测试结果的准确性。</a:t>
            </a:r>
          </a:p>
          <a:p>
            <a:r>
              <a:t>2.测试环境应尽可能接近真实生产环境，以模拟实际运行情况。</a:t>
            </a:r>
          </a:p>
          <a:p>
            <a:r>
              <a:t>3.测试环境需要具备可扩展性，以便进行不同规模的性能测试。</a:t>
            </a:r>
          </a:p>
          <a:p>
            <a:r>
              <a:t>测试环境是硬件加速测试的重要组成部分，必须确保测试环境的稳定性和可靠性，以获得准确的测试结果。同时，测试环境需要尽可能接近真实生产环境，以便更好地模拟实际运行情况。此外，为了方便进行不同规模的性能测试，测试环境需要具备可扩展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测试环境和系统配置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系统配置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1.系统配置应充分考虑硬件加速器的性能参数和特性。</a:t>
            </a:r>
          </a:p>
          <a:p>
            <a:r>
              <a:t>2.系统配置需要优化测试软件的性能和稳定性。</a:t>
            </a:r>
          </a:p>
          <a:p>
            <a:r>
              <a:t>3.系统配置应确保充分的资源分配，以避免资源竞争影响测试结果。</a:t>
            </a:r>
          </a:p>
          <a:p>
            <a:r>
              <a:t>在硬件加速测试中，系统配置是非常关键的一环。为了确保测试结果的准确性和可靠性，系统配置必须充分考虑硬件加速器的性能参数和特性。同时，还需要优化测试软件的性能和稳定性，以确保测试过程中不会出现软件崩溃或数据异常等问题。此外，为了避免资源竞争影响测试结果，系统配置必须确保充分的资源分配。</a:t>
            </a:r>
          </a:p>
          <a:p>
            <a:r>
              <a:t>以上是关于测试环境和系统配置的两个主题，每个主题包含了3个。这些要点是硬件加速测试中非常重要的组成部分，需要认真考虑和落实，以确保测试结果的准确性和可靠性。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测试用例设计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硬件加速测试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测试用例设计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1.确保硬件加速功能的正确性和稳定性。</a:t>
            </a:r>
          </a:p>
          <a:p>
            <a:r>
              <a:t>2.检测硬件加速过程中可能出现的性能问题。</a:t>
            </a:r>
          </a:p>
          <a:p>
            <a:r>
              <a:t>3.防止因硬件加速引发的潜在安全隐患。</a:t>
            </a:r>
          </a:p>
          <a:p>
            <a:r>
              <a:t>测试用例设计是硬件加速测试过程中的核心环节，通过设计全面的测试用例，可以确保硬件加速功能的正确性和稳定性。同时，通过针对性的测试，还能够发现硬件加速过程中可能出现的性能问题，以及潜在的安全隐患。因此，测试用例设计对于保证硬件加速系统的可靠性具有至关重要的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测试用例设计原则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1.全面覆盖硬件加速功能。</a:t>
            </a:r>
          </a:p>
          <a:p>
            <a:r>
              <a:t>2.具有代表性和典型性。</a:t>
            </a:r>
          </a:p>
          <a:p>
            <a:r>
              <a:t>3.考虑边界和异常情况。</a:t>
            </a:r>
          </a:p>
          <a:p>
            <a:r>
              <a:t>在设计测试用例时，需要遵循一定的原则，以确保测试的有效性。首先，测试用例应全面覆盖硬件加速功能，以确保每个功能点都被测试到。其次，测试用例应具有代表性和典型性，能够反映真实场景下的使用情况。最后，还需考虑边界和异常情况，以测试硬件加速系统在极端情况下的表现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测试用例设计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1.等价类划分法：将输入域划分为若干等价类，为每个等价类设计测试用例。</a:t>
            </a:r>
          </a:p>
          <a:p>
            <a:r>
              <a:t>2.边界值分析法：针对输入域的边界值设计测试用例。</a:t>
            </a:r>
          </a:p>
          <a:p>
            <a:r>
              <a:t>3.因果图法：分析输入与输出之间的因果关系，设计相应的测试用例。</a:t>
            </a:r>
          </a:p>
          <a:p>
            <a:r>
              <a:t>在设计测试用例时，可以采用多种方法，如等价类划分法、边界值分析法和因果图法等。这些方法可以帮助测试人员更加系统地设计测试用例，提高测试的效率和准确性。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测试用例执行与管理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1.制定详细的测试计划，明确测试目标、资源和时间安排。</a:t>
            </a:r>
          </a:p>
          <a:p>
            <a:r>
              <a:t>2.按照测试用例执行测试，记录测试结果。</a:t>
            </a:r>
          </a:p>
          <a:p>
            <a:r>
              <a:t>3.跟踪和管理测试用例，确保测试的完整性和可追溯性。</a:t>
            </a:r>
          </a:p>
          <a:p>
            <a:r>
              <a:t>在执行测试用例时，需要制定详细的测试计划，明确测试目标、资源和时间安排。同时，需按照测试用例执行测试，并记录测试结果。为了确保测试的完整性和可追溯性，还需对测试用例进行跟踪和管理。这有助于及时发现并解决问题，提高硬件加速系统的稳定性和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测试用例设计方法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https://d.book118.com/598125122064006026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硬件加速测试简介</vt:lpstr>
      <vt:lpstr> 硬件加速测试简介</vt:lpstr>
      <vt:lpstr> 硬件加速测试简介</vt:lpstr>
      <vt:lpstr> 硬件加速测试简介</vt:lpstr>
      <vt:lpstr> 测试原理和方法</vt:lpstr>
      <vt:lpstr> 测试原理和方法</vt:lpstr>
      <vt:lpstr> 测试原理和方法</vt:lpstr>
      <vt:lpstr> 测试原理和方法</vt:lpstr>
      <vt:lpstr> 测试环境和系统配置</vt:lpstr>
      <vt:lpstr> 测试环境和系统配置</vt:lpstr>
      <vt:lpstr> 测试环境和系统配置</vt:lpstr>
      <vt:lpstr> 测试用例设计</vt:lpstr>
      <vt:lpstr> 测试用例设计</vt:lpstr>
      <vt:lpstr> 测试用例设计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2024-09-03T20:07:41.551</cp:lastPrinted>
  <dcterms:created xsi:type="dcterms:W3CDTF">2024-09-03T12:07:41Z</dcterms:created>
  <dcterms:modified xsi:type="dcterms:W3CDTF">2024-09-03T12:07:43Z</dcterms:modified>
</cp:coreProperties>
</file>