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BD17E-37AD-45E1-A4FF-1A18848B7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75E59-8D8B-4164-B1E8-4BB89520D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802DD-DF5B-4481-85D2-C480AA586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977B7-290C-4373-B78F-DEE2AB617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EA8EAE-0FB2-4FC5-9A88-FAD0F37DE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2B1147-D45E-442D-9D3B-6C42C351E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FD03AE-EFF5-40E4-B318-611C1EA20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4DF45-F25B-4BFD-A4DC-4A7A9E86F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16FB6-A156-48E0-A01A-48831F0B5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F6528-C4D9-42EE-9D12-0818FF817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C8FB1-05D1-4066-8C2D-377553C68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2600007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《消防安全与逃生》ppt课件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逃生技能与技巧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火灾的危害与类型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火灾不仅会造成财产损失，还可能威胁生命安全。根据不同的起火物质和燃烧特性，火灾可以分为A、B、C、D、E五类，每种类型有不同的预防和应对措施。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44" r="20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125" r="24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火灾的预防措施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预防火灾是减少火灾损失的关键，包括定期检查电气线路、不乱丢烟蒂、不私拉乱接电线、存放易燃易爆物品等措施。同时，应加强消防安全宣传教育，提高公众的消防安全意识。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灭火器的使用与维护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是扑灭初起火灾的重要工具，不同类型的灭火器适用于扑灭不同类型的火灾。使用灭火器时，应先拔掉保险销，一手握住喷嘴，对准火源，另一手压下压把。灭火器应定期检查压力和有效期，确保其正常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灭火器的使用与维护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逃生技能与技巧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火灾逃生的原则与步骤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原则：保持冷静，迅速行动，遵循安全出口指示，避免浓烟和高温。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确定火源和烟雾的方向，选择合适的逃生路线。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尽量保持低姿，用湿布捂住口鼻，减少吸入烟雾。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步骤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关闭火源附近的门窗，防止火势蔓延。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寻找安全出口，迅速逃离现场。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662" b="19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火灾逃生的心理准备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保持冷静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火灾发生时，保持冷静的头脑是至关重要的。不要惊慌失措，以免做出错误的决定。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克服恐惧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火灾产生的浓烟、高温和混乱的环境可能会让人产生恐惧心理。学会克服恐惧，保持镇定，是成功逃生的关键。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增强安全意识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平时应加强安全教育，了解火灾逃生的基本知识和技能，提高自身的安全意识。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在日常生活中，应熟悉自己所在的环境，特别是工作场所和居住地的安全出口、消防设施等位置。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制定详细的逃生计划，包括多个逃生路线和备用方案，以便在紧急情况下能够迅速作出反应。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制定逃生计划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定期进行火灾逃生演练，提高实际操作能力。通过模拟演练，可以发现潜在的安全隐患并采取相应的措施加以改进。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火灾逃生的实际操作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https://d.book118.com/598126000075006037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2024-09-17T11:49:50.296</cp:lastPrinted>
  <dcterms:created xsi:type="dcterms:W3CDTF">2024-09-17T03:49:50Z</dcterms:created>
  <dcterms:modified xsi:type="dcterms:W3CDTF">2024-09-17T03:49:52Z</dcterms:modified>
</cp:coreProperties>
</file>