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9FC10E-B60F-42B6-836C-AD447FFE9C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077C8C-6C18-44F4-81A4-8DF9AB72BE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82658F-DAA9-4F63-8908-F33431FF8B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6D7D7E-9736-4E46-83C2-55B7C801B7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ECBE612-7DF3-4AD5-AB8D-C8B76561D4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F0FD760-BB75-4B31-9958-07918B664B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9D773A4-82D3-4132-88FA-07D8D6E342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4CC6ED-F4D6-4C6A-A44B-16E6E9E2BB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0EFCF0-BE81-4156-BF8D-1E416CCD68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7C7DE6-2458-46A3-8177-9A2C36D221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D3C3AF-8ECE-4B7E-BE49-0E40A3CFBC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8127065077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烧结页岩砖项目市场调研报告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竞争对手分析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价格趋势分析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投资前景评估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310" r="3331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083" r="1308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24" r="3252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烧结页岩砖是一种采用页岩为原料，经过破碎、筛分、配料、搅拌、压制、干燥、烧结等工艺生产出来的建筑用砖。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烧结页岩砖具有高强度、保温隔热、耐久性好等特点，被广泛应用于建筑墙体、地面铺设、园林景观等领域。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应用领域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烧结页岩砖定义及应用领域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市场规模及增长趋势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随着建筑业的快速发展，烧结页岩砖市场需求不断增长，市场规模逐年扩大。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增长趋势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预计未来几年，随着城市化进程的加速和建筑业的持续增长，烧结页岩砖市场将继续保持快速增长态势。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市场份额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XX公司和XX公司是市场上的主要竞争者，两家企业合计占据市场份额超过XX%。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竞争策略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为了在激烈的市场竞争中脱颖而出，企业需要注重产品质量提升、技术创新和品牌建设等方面的工作。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竞争企业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目前市场上主要的烧结页岩砖生产企业包括XX公司、XX公司等。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市场竞争格局分析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建筑领域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烧结页岩砖在建筑领域具有广泛的应用，主要用于建筑物的承重墙、隔断墙等。该领域对烧结页岩砖的需求量大，且对产品的强度、保温性能等有较高的要求。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市政建设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市政建设如道路、广场、公园等公共设施的建设对烧结页岩砖有一定的需求。该领域注重产品的环保性、耐磨性以及装饰性。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园林景观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园林景观的建设需要使用大量的烧结页岩砖，用于铺设小径、花坛、座椅等。该领域对产品的色彩、质感以及环保性能有较高的要求。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不同领域需求特点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消费者在购买烧结页岩砖时，往往偏好于品牌知名度高、质量稳定、服务良好的产品。同时，消费者对于产品的个性化定制以及环保性能的要求也越来越高。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消费者偏好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在购买烧结页岩砖时，消费者通常会通过线上线下渠道进行了解和比较，选择性价比高的产品。此外，消费者的购买决策也会受到设计师、建筑师等专业人士的影响。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购买行为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消费者偏好与购买行为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11480" y="3223760"/>
            <a:ext cx="478346" cy="39941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511480" y="4805669"/>
            <a:ext cx="478346" cy="41365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潜在市场需求预测</a:t>
              </a: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6384512" y="2015068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随着环保意识的提高和绿色建筑政策的推广，未来绿色建筑市场对烧结页岩砖的需求将持续增长。具有优异环保性能和节能效果的烧结页岩砖产品将更受欢迎。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116604" y="3155950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个性化定制市场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510528" y="3652633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消费者对于个性化定制的需求不断上升，未来烧结页岩砖市场将更加注重产品的个性化设计和定制服务，满足消费者的个性化需求。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116604" y="4743284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新兴应用领域市场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510528" y="5239966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随着科技的不断进步和新兴应用领域的发展，烧结页岩砖在新材料、新技术等方面的应用将不断拓展，为市场带来新的增长点。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116604" y="1472796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绿色建筑市场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以页岩为主，辅助材料包括煤矸石、粉煤灰等。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主要原材料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主要来源于当地及周边地区的矿山和工业企业废弃物。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原材料来源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经过严格筛选和分类，确保原材料质量符合生产要求。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原材料质量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原材料供应情况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原料破碎、配料、搅拌、成型、干燥、烧结、冷却、检验、包装等。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采用先进的生产工艺和设备，实现了自动化和智能化生产，提高了产品质量和生产效率。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生产工艺流程及技术水平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技术水平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生产工艺流程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物流配送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通过专业的物流公司进行配送，确保产品及时、安全地送达客户手中。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库存管理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建立完善的库存管理制度，根据市场需求和生产计划合理安排库存，避免积压和浪费。同时，定期对库存进行盘点和清理，确保产品质量和数量准确无误。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物流配送与库存管理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竞争对手分析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https://d.book118.com/598127065077006035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2024-09-14T11:51:09.526</cp:lastPrinted>
  <dcterms:created xsi:type="dcterms:W3CDTF">2024-09-14T03:51:09Z</dcterms:created>
  <dcterms:modified xsi:type="dcterms:W3CDTF">2024-09-14T03:51:11Z</dcterms:modified>
</cp:coreProperties>
</file>