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54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8D745-3432-4D2E-92F0-BEC85900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66611-5D9D-4FA4-A3C1-613E0754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EB690-721E-4D20-8BDC-F6D910126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42E1A-4B22-444D-B394-B6416D41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6BFF9-D9F2-48CB-A8C9-49693917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881B7-E0DF-4E9B-8D82-181E0080F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359E2-2A2E-4AB7-BC5C-58B9E8E2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9441D-7494-4822-BC7A-9784FED8D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38455-7EE9-45F7-9744-30716346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B4021-1CF5-4391-BCA0-2652A02CA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C6BEE-CD63-4418-91FD-F886B9009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538" r:id="rId2"/>
    <p:sldLayoutId id="2147517539" r:id="rId3"/>
    <p:sldLayoutId id="2147517540" r:id="rId4"/>
    <p:sldLayoutId id="2147517541" r:id="rId5"/>
    <p:sldLayoutId id="2147517542" r:id="rId6"/>
    <p:sldLayoutId id="2147517543" r:id="rId7"/>
    <p:sldLayoutId id="2147517544" r:id="rId8"/>
    <p:sldLayoutId id="2147517545" r:id="rId9"/>
    <p:sldLayoutId id="2147517546" r:id="rId10"/>
    <p:sldLayoutId id="21475175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711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医院护理翻身卡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XXX,a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医院护理翻身卡的作用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医院护理翻身卡的制作与使用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医院护理翻身卡的管理与监督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医院护理翻身卡的改进与创新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医院护理翻身卡的作用</a:t>
            </a:r>
            <a:endParaRPr lang="zh-CN" altLang="en-US">
              <a:sym typeface="+mn-lt"/>
            </a:endParaRPr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记录患者翻身情况</a:t>
            </a:r>
            <a:endParaRPr lang="zh-CN" altLang="en-US"/>
          </a:p>
        </p:txBody>
      </p:sp>
      <p:sp>
        <p:nvSpPr>
          <p:cNvPr id="10489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记录患者翻身过程中的不适症状和反应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记录患者翻身时间、次数和频率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记录患者翻身后的体位和舒适度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记录患者翻身后的生命体征和病情变化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提醒护理人员关注患者体位</a:t>
            </a:r>
            <a:endParaRPr lang="zh-CN" altLang="en-US"/>
          </a:p>
        </p:txBody>
      </p:sp>
      <p:sp>
        <p:nvSpPr>
          <p:cNvPr id="10490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提醒护理人员观察患者的皮肤状况，避免因体位不当引起压疮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提醒护理人员定时为患者翻身，避免长时间保持同一体位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提醒护理人员注意患者的舒适度，避免因体位不适引起疼痛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提醒护理人员关注患者的呼吸状况，避免因体位不当引起呼吸困难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预防压疮等并发症</a:t>
            </a:r>
            <a:endParaRPr lang="zh-CN" altLang="en-US"/>
          </a:p>
        </p:txBody>
      </p:sp>
      <p:sp>
        <p:nvSpPr>
          <p:cNvPr id="104908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提高患者舒适度，促进康复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保持皮肤清洁干燥，减少感染风险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促进血液循环，预防静脉血栓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减少皮肤受压时间，降低压疮风险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医院护理翻身卡的制作与使用</a:t>
            </a:r>
            <a:endParaRPr lang="zh-CN" altLang="en-US">
              <a:sym typeface="+mn-lt"/>
            </a:endParaRPr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制作材料与规格</a:t>
            </a:r>
            <a:endParaRPr lang="zh-CN" altLang="en-US"/>
          </a:p>
        </p:txBody>
      </p:sp>
      <p:sp>
        <p:nvSpPr>
          <p:cNvPr id="10492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设计：图案、文字、颜色等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制作工艺：印刷、雕刻、激光切割等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材料：纸张、塑料、金属等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规格：尺寸、厚度、颜色等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填写与记录要求</a:t>
            </a:r>
            <a:endParaRPr lang="zh-CN" altLang="en-US"/>
          </a:p>
        </p:txBody>
      </p:sp>
      <p:sp>
        <p:nvSpPr>
          <p:cNvPr id="1049272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6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填写内容：包括患者姓名、性别、年龄、病床号、护理级别等基本信息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记录时间：记录每次翻身的时间，包括开始和结束时间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记录方式：采用电子记录或纸质记录，确保记录清晰、准确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记录内容：包括翻身次数、翻身方式、患者反应、护理人员等信息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记录要求：记录要及时、准确、完整，不得遗漏或篡改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记录保存：记录完成后，应及时保存，便于查询和统计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使用方法与注意事项</a:t>
            </a:r>
            <a:endParaRPr lang="zh-CN" altLang="en-US"/>
          </a:p>
        </p:txBody>
      </p:sp>
      <p:sp>
        <p:nvSpPr>
          <p:cNvPr id="1049342" name="矩形 3"/>
          <p:cNvSpPr/>
          <p:nvPr>
            <p:custDataLst>
              <p:tags r:id="rId2"/>
            </p:custDataLst>
          </p:nvPr>
        </p:nvSpPr>
        <p:spPr>
          <a:xfrm>
            <a:off x="2607862" y="5099969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5"/>
          <p:cNvSpPr/>
          <p:nvPr>
            <p:custDataLst>
              <p:tags r:id="rId3"/>
            </p:custDataLst>
          </p:nvPr>
        </p:nvSpPr>
        <p:spPr>
          <a:xfrm>
            <a:off x="2668418" y="5103876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4"/>
            </p:custDataLst>
          </p:nvPr>
        </p:nvSpPr>
        <p:spPr>
          <a:xfrm>
            <a:off x="3117051" y="5549905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翻身卡的更新：根据患者的病情变化，及时更新翻身卡内容，确保翻身卡的准确性和有效性。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8" name="标题"/>
          <p:cNvSpPr txBox="1"/>
          <p:nvPr>
            <p:custDataLst>
              <p:tags r:id="rId5"/>
            </p:custDataLst>
          </p:nvPr>
        </p:nvSpPr>
        <p:spPr>
          <a:xfrm>
            <a:off x="3074727" y="5099318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350" name="矩形 8"/>
          <p:cNvSpPr/>
          <p:nvPr>
            <p:custDataLst>
              <p:tags r:id="rId6"/>
            </p:custDataLst>
          </p:nvPr>
        </p:nvSpPr>
        <p:spPr>
          <a:xfrm>
            <a:off x="2607862" y="3854997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5"/>
          <p:cNvSpPr/>
          <p:nvPr>
            <p:custDataLst>
              <p:tags r:id="rId7"/>
            </p:custDataLst>
          </p:nvPr>
        </p:nvSpPr>
        <p:spPr>
          <a:xfrm>
            <a:off x="2668418" y="3858903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8"/>
            </p:custDataLst>
          </p:nvPr>
        </p:nvSpPr>
        <p:spPr>
          <a:xfrm>
            <a:off x="3117051" y="4304932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注意事项：翻身过程中，注意保护患者的隐私，避免造成患者不适；翻身后，注意观察患者的呼吸、脉搏等生命体征，如有异常，及时通知医生。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6" name="标题"/>
          <p:cNvSpPr txBox="1"/>
          <p:nvPr>
            <p:custDataLst>
              <p:tags r:id="rId9"/>
            </p:custDataLst>
          </p:nvPr>
        </p:nvSpPr>
        <p:spPr>
          <a:xfrm>
            <a:off x="3074727" y="3854345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358" name="矩形 23"/>
          <p:cNvSpPr/>
          <p:nvPr>
            <p:custDataLst>
              <p:tags r:id="rId10"/>
            </p:custDataLst>
          </p:nvPr>
        </p:nvSpPr>
        <p:spPr>
          <a:xfrm>
            <a:off x="2607862" y="1365051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 5"/>
          <p:cNvSpPr/>
          <p:nvPr>
            <p:custDataLst>
              <p:tags r:id="rId11"/>
            </p:custDataLst>
          </p:nvPr>
        </p:nvSpPr>
        <p:spPr>
          <a:xfrm>
            <a:off x="2668418" y="1368958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12"/>
            </p:custDataLst>
          </p:nvPr>
        </p:nvSpPr>
        <p:spPr>
          <a:xfrm>
            <a:off x="3117051" y="1814986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制作翻身卡：根据患者需求，设计翻身卡内容，包括翻身时间、频率、注意事项等。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4" name="标题"/>
          <p:cNvSpPr txBox="1"/>
          <p:nvPr>
            <p:custDataLst>
              <p:tags r:id="rId13"/>
            </p:custDataLst>
          </p:nvPr>
        </p:nvSpPr>
        <p:spPr>
          <a:xfrm>
            <a:off x="3117051" y="1364400"/>
            <a:ext cx="2217770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366" name="矩形 27"/>
          <p:cNvSpPr/>
          <p:nvPr>
            <p:custDataLst>
              <p:tags r:id="rId14"/>
            </p:custDataLst>
          </p:nvPr>
        </p:nvSpPr>
        <p:spPr>
          <a:xfrm>
            <a:off x="2607862" y="2610024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 5"/>
          <p:cNvSpPr/>
          <p:nvPr>
            <p:custDataLst>
              <p:tags r:id="rId15"/>
            </p:custDataLst>
          </p:nvPr>
        </p:nvSpPr>
        <p:spPr>
          <a:xfrm>
            <a:off x="2668418" y="2613931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16"/>
            </p:custDataLst>
          </p:nvPr>
        </p:nvSpPr>
        <p:spPr>
          <a:xfrm>
            <a:off x="3117051" y="3059959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使用翻身卡：在患者需要翻身时，按照翻身卡上的时间、频率进行翻身，并注意观察患者的反应。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2" name="标题"/>
          <p:cNvSpPr txBox="1"/>
          <p:nvPr>
            <p:custDataLst>
              <p:tags r:id="rId17"/>
            </p:custDataLst>
          </p:nvPr>
        </p:nvSpPr>
        <p:spPr>
          <a:xfrm>
            <a:off x="3074727" y="2609373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https://d.book118.com/598127113054006045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医院护理翻身卡</vt:lpstr>
      <vt:lpstr>目录</vt:lpstr>
      <vt:lpstr>单击添加章节标题</vt:lpstr>
      <vt:lpstr>医院护理翻身卡的作用</vt:lpstr>
      <vt:lpstr>记录患者翻身情况</vt:lpstr>
      <vt:lpstr>提醒护理人员关注患者体位</vt:lpstr>
      <vt:lpstr>预防压疮等并发症</vt:lpstr>
      <vt:lpstr>医院护理翻身卡的制作与使用</vt:lpstr>
      <vt:lpstr>制作材料与规格</vt:lpstr>
      <vt:lpstr>填写与记录要求</vt:lpstr>
      <vt:lpstr>使用方法与注意事项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2024-09-25T21:55:49.610</cp:lastPrinted>
  <dcterms:created xsi:type="dcterms:W3CDTF">2024-09-25T13:55:49Z</dcterms:created>
  <dcterms:modified xsi:type="dcterms:W3CDTF">2024-09-25T13:55:51Z</dcterms:modified>
</cp:coreProperties>
</file>