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FDD9E-E4C9-4CC2-839C-15B8DE15C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DBC84-1D1D-48ED-BF94-C66218C51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A72FD-BAD5-45F5-AB5F-9DA0B0786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D5FBE-09D5-43DE-A4F2-30BE7844A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3E6C7-F966-41E6-895B-1D1A557FC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ABE67-BACB-47BF-A685-4ED7DAE77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5F9FA2-44A7-43AD-B7C1-78D61AD9C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E63A4-8D2F-4CAD-BBDB-8E7CF941E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F197E-8427-42CB-85A1-0D08C7576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4A85F-FD61-4184-9115-8540967A3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F2AD8-21BF-43C8-A218-1F1E00B48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27142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助手：提升护理效率与质量\n## 1.护理助手的概念与重要性\n### 1.1护理助手的定义与作用\n### 1.2护理助手在医疗行业中的重要性\n### 1.3护理助手与护士的区别与联系\n## 2.护理助手的基本技能要求\n### 2.1护理助手的沟通技巧与团队协作\n### 2.2护理助手的医学知识与技能\n### 2.3护理助手的心理素质与职业道德\n## 3.护理助手的工作内容与方法\n### 3.1护理助手的日常护理工作\n### 3.2护理助手的病人护理与生活照顾\n### 3.3护理助手的护理记录与管理\n## 4.护理助手的培训与职业发展\n### 4.1护理助手的培训要求与流程\n### 4.2护理助手的职业发展路径\n### 4.3护理助手的持续教育与能力提升\n## 5.护理助手的未来发展趋势\n### 5.1护理助手技术的创新与应用\n### 5.2护理助手在护理行业中的地位变化\n### 5.3护理助手的未来发展趋势与前景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护理助手：提升护理效率与质量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护理助手的概念与重要性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协助护士完成日常护理工作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提供病人护理与生活照顾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负责护理记录与管理</a:t>
                </a:r>
                <a:endParaRPr/>
              </a:p>
            </p:txBody>
          </p:sp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护理助手是医疗团队的一员</a:t>
                </a:r>
                <a:endParaRPr/>
              </a:p>
            </p:txBody>
          </p:sp>
        </p:grpSp>
        <p:grpSp>
          <p:nvGrpSpPr>
            <p:cNvPr id="17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减轻护士的工作负担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降低护理差错率</a:t>
                </a:r>
                <a:endParaRPr/>
              </a:p>
            </p:txBody>
          </p:sp>
          <p:sp>
            <p:nvSpPr>
              <p:cNvPr id="17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护理助手可以提高护理效率</a:t>
                </a:r>
                <a:endParaRPr/>
              </a:p>
            </p:txBody>
          </p:sp>
          <p:sp>
            <p:nvSpPr>
              <p:cNvPr id="18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提高病人的生活质量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促进病人康复</a:t>
                </a:r>
                <a:endParaRPr/>
              </a:p>
            </p:txBody>
          </p:sp>
          <p:sp>
            <p:nvSpPr>
              <p:cNvPr id="18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护理助手有助于提高病人满意度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协助医生完成诊疗工作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配合护士完成护理任务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提高医疗团队的整体效率</a:t>
                </a:r>
                <a:endParaRPr/>
              </a:p>
            </p:txBody>
          </p: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护理助手是医疗团队的重要组成部分</a:t>
                </a:r>
                <a:endParaRPr/>
              </a:p>
            </p:txBody>
          </p:sp>
        </p:grpSp>
        <p:grpSp>
          <p:nvGrpSpPr>
            <p:cNvPr id="19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提高病人的满意度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降低医疗纠纷的风险</a:t>
                </a:r>
                <a:endParaRPr/>
              </a:p>
            </p:txBody>
          </p:sp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护理助手可以提高医疗服务质量</a:t>
                </a:r>
                <a:endParaRPr/>
              </a:p>
            </p:txBody>
          </p:sp>
        </p:grpSp>
        <p:grpSp>
          <p:nvGrpSpPr>
            <p:cNvPr id="19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分担护士的工作压力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提高护士的工作效率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降低护士的流失率</a:t>
                </a:r>
                <a:endParaRPr/>
              </a:p>
            </p:txBody>
          </p:sp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护理助手有助于缓解护士短缺问题</a:t>
                </a:r>
                <a:endParaRPr/>
              </a:p>
            </p:txBody>
          </p:sp>
        </p:grpSp>
      </p:grpSp>
      <p:pic>
        <p:nvPicPr>
          <p:cNvPr id="19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护理助手在医疗行业中的重要性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护理助手与护士的职责不同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护理助手主要负责日常护理工作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护士负责病情观察与治疗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护理助手与护士的技能要求不同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护理助手需要具备基本的医学知识与技能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护士需要具备更专业的医学知识与技能</a:t>
                </a:r>
                <a:endParaRPr/>
              </a:p>
            </p:txBody>
          </p:sp>
          <p:pic>
            <p:nvPicPr>
              <p:cNvPr id="21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护理助手与护士的工作关系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护理助手协助护士完成护理任务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护士指导护理助手的工作</a:t>
                </a:r>
                <a:endParaRPr/>
              </a:p>
            </p:txBody>
          </p:sp>
          <p:pic>
            <p:nvPicPr>
              <p:cNvPr id="2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护理助手与护士的区别与联系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护理助手的基本技能要求</a:t>
            </a:r>
            <a:endParaRPr/>
          </a:p>
        </p:txBody>
      </p:sp>
      <p:sp>
        <p:nvSpPr>
          <p:cNvPr id="22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护理助手的沟通技巧与团队协作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护理助手需要具备良好的沟通技巧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了解病人的需求与心理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与病人建立良好的关系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与医疗团队成员保持良好的沟通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护理助手需要具备团队协作精神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与医疗团队成员共同完成任务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互相支持，互相帮助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共同提高护理服务质量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护理助手需要具备基本的医学知识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了解人体结构与功能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熟悉常见疾病的护理方法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掌握基本的急救技能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护理助手需要具备一定的技能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能够进行基本的护理操作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能够配合医生完成诊疗工作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能够进行护理记录与管理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护理助手的医学知识与技能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护理助手的心理素质与职业道德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护理助手需要具备良好的心理素质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能够应对紧张的工作环境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能够保持冷静，做出正确的判断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能够关心病人，富有同情心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护理助手需要具备职业道德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尊重病人，保护病人的隐私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严格遵守医疗行业的法律法规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以病人的利益为重，提供优质的护理服务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护理助手的工作内容与方法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护理助手需要协助护士完成日常护理工作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协助病人洗漱、进食、如厕等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协助病人进行康复锻炼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负责病人的清洁与卫生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护理助手需要提供病人护理与生活照顾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根据病人的需求，提供个性化的护理服务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关注病人的心理需求，提供心理支持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协助病人与家人建立良好的沟通渠道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护理助手的日常护理工作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https://d.book118.com/598127142126006037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护理助手：提升护理效率与质量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2024-09-17T21:12:10.856</cp:lastPrinted>
  <dcterms:created xsi:type="dcterms:W3CDTF">2024-09-17T13:12:10Z</dcterms:created>
  <dcterms:modified xsi:type="dcterms:W3CDTF">2024-09-17T13:12:12Z</dcterms:modified>
</cp:coreProperties>
</file>