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4B4A17-A274-41A7-9D7A-94E45E7076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9C943-EB1C-4293-A5C4-2E5981C85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6F7E51-FFED-4DA4-9746-1FA5A98D3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00C793-ED80-4496-B239-39C3959097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663F30-0452-4927-AE87-85E4FA0D9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8450DC-7C2D-4B90-9C7E-64661F85EC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231942-B28C-415A-B4F0-2CFBFF93A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69ED0E-F16A-4D4E-ACED-6B9FBE505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0C1CA5-411F-42C8-8A5F-D23ADE5F4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757990-AB4C-4A7D-A242-2F47D1595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AF6B63-7141-4AAD-AB37-382230E49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3200705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非财务人员财务知识培训(新)完整版课件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财务预算与决策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当前经济环境对企业财务管理提出更高要求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非财务人员在企业运营中扮演重要角色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提高非财务人员财务素养有助于企业整体效益提升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帮助非财务人员了解企业财务基本概念和流程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培养非财务人员在实际工作中运用财务知识的能力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提升非财务人员对企业财务管理的理解和支持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财务基础知识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指企业过去的交易或事项形成的、预期会导致经济利益流出企业的现时义务。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指企业过去的交易或事项形成的、由企业拥有或控制的、预期会给企业带来经济利益的资源。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所有者权益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指企业资产扣除负债后由所有者享有的剩余权益。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指企业在日常活动中发生的、会导致所有者权益减少的、与向所有者分配利润无关的经济利益的总流出。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指企业在日常活动中形成的、会导致所有者权益增加的、与所有者投入资本无关的经济利益的总流入。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会计要素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资产负债表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现金流量表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所有者权益变动表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反映企业在某一特定日期财务状况的报表，由资产、负债和所有者权益三大要素构成。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反映企业在一定会计期间的经营成果的报表，由收入、费用和利润三大要素构成。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反映企业一定会计期间现金和现金等价物流入和流出的报表。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反映构成所有者权益的各组成部分当期的增减变动情况的报表。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财务指标分析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通过分析流动比率、速动比率、资产负债率等指标，评估企业的偿债能力。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通过分析存货周转率、应收账款周转率等指标，评估企业的资产管理和利用效率。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通过分析销售利润率、资产收益率等指标，评估企业的盈利能力。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通过分析营业收入增长率、净利润增长率等指标，评估企业的发展潜力。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偿债能力分析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营运能力分析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盈利能力分析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发展能力分析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财务预算与决策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总结词：预算编制是财务管理的核心环节，它涉及到企业未来一段时间内的财务计划和资源配置。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详细描述：预算编制是企业根据自身发展战略和目标，对未来一段时间内的收入、支出和现金流进行预测和规划的过程。通过预算编制，企业可以合理分配资源，控制成本，提高经济效益。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总结词：预算编制需要遵循全面性、合理性、可操作性等原则，确保预算的准确性和可行性。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预算编制需要从企业整体出发，全面考虑各项收入和支出，避免遗漏或重复。同时，预算编制要符合企业的实际情况，合理安排各项资源的配置，确保预算的可操作性。在预算编制过程中，还需要充分考虑市场变化、政策调整等因素，及时调整和修正预算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预算编制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投资决策是企业的重要经济行为，它涉及到企业资产的购置和使用。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需要考虑投资项目的可行性、风险和回报等因素，评估投资对企业整体发展的影响。在投资决策过程中，需要充分调研市场和行业，了解相关法律法规和政策，确保投资行为的合法性和规范性。同时，还需要建立科学的投资决策机制，避免盲目投资和冲动行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投资决策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融资决策是企业筹集资金的重要手段，它涉及到企业资金来源和结构。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融资决策需要根据企业自身情况和市场环境，选择合适的融资方式和渠道，优化资金结构，降低融资成本。在融资决策过程中，需要充分考虑企业的偿债能力和风险承受能力，避免过度负债和财务风险。同时，还需要关注市场利率和汇率变化，及时调整融资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融资决策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税务知识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https://d.book118.com/598132007051006024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2024-08-31T11:38:36.921</cp:lastPrinted>
  <dcterms:created xsi:type="dcterms:W3CDTF">2024-08-31T03:38:36Z</dcterms:created>
  <dcterms:modified xsi:type="dcterms:W3CDTF">2024-08-31T03:38:39Z</dcterms:modified>
</cp:coreProperties>
</file>