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56E9A-0F2C-47CE-9902-5BE8DC09A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FF329-D38B-4D23-A3D5-55BD353E6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0E0B-E474-4A17-B893-F451F2E12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72A88-818D-40EA-8B6D-91A88EA8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8476B-4ABF-49E4-8F04-157B25719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D5CEE-962A-4786-9028-4A6C75DF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E254D-9C91-4BD9-8E52-BB3D4EA2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A635E-907A-4834-9F0A-0FAC9DFBE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FAB97-3530-416B-912B-70FC4507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0C3C-6908-4F12-8F6B-EA04F3AD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BE65D-7C31-4F9C-8138-EA96D130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2017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房地产行业的风险防范与法律合规培训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土地获取与开发环节风险防范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房屋销售与交易环节风险防范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物业管理与服务环节风险防范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法律合规与监管要求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企业内部管理与风险防范机制建设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行业现状及风险概述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房地产行业是我国国民经济的重要支柱，市场规模庞大，涉及多个领域和方面。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政策调控频繁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近年来，政府对房地产市场的调控政策频繁出台，包括限购、限贷、土地供应、房产税等方面。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随着市场不断发展，房地产行业竞争日益激烈，企业间的兼并重组、合作开发等成为常态。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由于市场波动和政策变化等原因，可能导致房地产项目销售困难、价格下跌等风险。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在房地产项目开发过程中，可能涉及土地权属、规划许可、建设施工等方面的法律问题，存在合规风险。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房地产企业通常存在高负债、高杠杆等问题，一旦资金链断裂或融资困难，可能引发财务风险。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维护行业良好秩序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房地产行业涉及多个领域和方面，加强风险防范有助于维护行业良好秩序，促进市场健康发展。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通过风险防范，可以及时发现和应对潜在风险，避免或减少损失，保障企业稳健经营。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在激烈的市场竞争中，加强风险防范有助于提升企业的抗风险能力和竞争力。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https://d.book118.com/598132017010006044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2024-09-23T20:41:40.880</cp:lastPrinted>
  <dcterms:created xsi:type="dcterms:W3CDTF">2024-09-23T12:41:40Z</dcterms:created>
  <dcterms:modified xsi:type="dcterms:W3CDTF">2024-09-23T12:41:42Z</dcterms:modified>
</cp:coreProperties>
</file>