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CF29E-981C-48E4-8663-28D34A70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730A3-B4E0-47E4-9EE9-E408611ED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9F702-57FB-4740-BD61-2E72ADA8A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455EF-6CD1-4535-BF2F-9B3113090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5DA49-D46D-44DF-B61D-4B1CAEC3D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4543B-04E5-488C-B789-E8FCA988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99334-B6C0-4DC6-BB22-DE3DBCF1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355F0-10FD-4858-B380-CA6B520A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10A31-065E-4A78-950B-6CF2700F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8766C-ED41-414E-96C9-5D6DAD03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B886E-924C-4CA1-90E0-212CA514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304007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口腔护理流程再造方案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口腔护理流程再造方案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随着社会发展和人们生活水平的提高，口腔健康问题日益受到关注。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传统的口腔护理流程存在一些问题和不足，如效率低下、患者体验不佳等。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为了提高口腔护理质量，需要重新审视和优化现有的护理流程。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患者需要多次往返医院，排队等待时间长，降低了就诊效率。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医护人员工作压力大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由于患者数量众多，医护人员工作负荷过重，可能导致服务质量下降。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患者体验不佳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患者在就诊过程中可能会感到焦虑、不安，对医护人员的信任度降低。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当前口腔护理流程的问题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口腔护理流程再造方案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提供电话、网络、微信等多种预约方式，方便患者随时预约。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预约方式多样化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确保患者提供的信息准确无误，以便医生更好地了解患者病情。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预约信息准确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根据医生的时间安排和患者的需求，合理安排预约时间。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预约时间合理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患者预约流程再造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诊疗流程标准化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制定标准化的诊疗流程，确保患者得到规范化的诊疗服务。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诊疗设备升级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更新诊疗设备，提高诊疗准确性和安全性。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诊疗时间合理化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优化诊疗时间安排，提高诊疗效率，减少患者等待时间。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诊疗流程再造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根据患者的需求和病情，提供个性化的护理服务。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护理服务个性化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500" b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护理服务专业化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护理服务人性化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提高护理人员的专业水平，确保患者得到专业的护理服务。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关注患者的心理需求，提供人性化的护理服务，如心理疏导、健康教育等。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护理服务流程再造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方案实施计划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实施时间表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前期准备阶段：1个月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评估与改进阶段：2个月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方案实施阶段：3个月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总结与反馈阶段：1个月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负责整体方案的组织与协调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负责具体口腔护理流程的再造与执行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负责培训医护人员的技能与知识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协助医护人员进行口腔护理工作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https://d.book118.com/598133040070006030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2024-09-07T01:08:53.307</cp:lastPrinted>
  <dcterms:created xsi:type="dcterms:W3CDTF">2024-09-06T17:08:53Z</dcterms:created>
  <dcterms:modified xsi:type="dcterms:W3CDTF">2024-09-06T17:08:55Z</dcterms:modified>
</cp:coreProperties>
</file>