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6EE63-2104-4177-ACC8-E49333AE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7194-C365-4C9E-8104-4F9099C9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0D8C6-D5AC-423A-954A-8E86F412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99673-F9CC-49F3-9337-29C52B0F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5DB3C-F1B6-49EA-B991-8378EE2F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DF067-7FCB-4923-BD47-FC0E3259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95EE5-64AF-49DD-880D-12FA124D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2E15B-2111-47C3-BE9E-C31E3C709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6D2C1-6489-436F-B187-F2C4647E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4C48E-55E4-4E7C-96A0-E5C7B6D9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6D183-9F83-4102-B3B3-FEA7D2CB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305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年度安全生产培训工作成效评估报告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本报告旨在评估过去一年中安全生产培训工作的成效，识别存在的问题和不足，并提出改进建议，以提升企业安全生产水平，降低事故风险。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随着企业生产规模的扩大和生产方式的多样化，安全生产问题越来越受到关注。有效的安全生产培训是提高员工安全意识和技能，预防事故发生的重要手段。因此，对安全生产培训工作进行评估十分必要。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本报告评估范围涵盖了企业内部所有与安全生产相关的培训项目，包括新员工入职安全培训、特种作业人员培训、安全管理人员培训等。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评估对象为企业内部参与安全生产培训的各级员工，包括基层员工、中层管理人员和高层管理人员。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根据企业安全生产需求和员工能力评估，制定出明确、可衡量的培训目标。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培训内容全面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培训计划灵活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涵盖法律法规、安全操作规程、应急救援等多个方面，确保员工掌握必要的安全知识和技能。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考虑到不同岗位和员工需求的差异，提供个性化的培训计划。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采用线上、线下相结合的方式，充分利用多媒体资源和技术手段，提高培训效果。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建立稳定的培训师资队伍，确保培训质量和效果。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培训师资保障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根据企业生产实际情况和员工工作安排，合理安排培训时间和进度。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通过考试、实操等多种方式对员工进行考核，确保员工真正掌握所学知识和技能。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培训考核严格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对培训过程中出现的问题和不足进行及时反馈和调整，确保培训工作不断完善和提高。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跟踪反馈及时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通过员工满意度调查、事故率变化等指标对培训效果进行综合评估，为企业安全生产提供有力保障。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培训效果的跟踪与反馈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https://d.book118.com/598133050013006044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2024-09-23T23:08:00.578</cp:lastPrinted>
  <dcterms:created xsi:type="dcterms:W3CDTF">2024-09-23T15:08:00Z</dcterms:created>
  <dcterms:modified xsi:type="dcterms:W3CDTF">2024-09-23T15:08:02Z</dcterms:modified>
</cp:coreProperties>
</file>