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96CE8-902D-4FB7-82C1-1EEF828AA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6E00B-C42D-4D5F-95BE-DD7A02C51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1DCF4-A456-44AA-BADE-F65C4DB5F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E1482-2362-4129-BB43-29C9F9813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8A9458-DF7B-4E5F-B1C1-4C60E5FE8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D13ED3-1A82-46F4-9D11-855951A0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DB2794-6087-4B26-838C-0FBCD6C72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D4077-824A-4EBF-BB28-C5B0FF9AB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04BE9-221D-40E0-AB5F-8C29BF2CB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4A900-8C10-4888-AC1B-068F02EB4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42D03-2D17-4B0F-882D-072ADB1A1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3133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生活中的变量关系版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生活中的线性关系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生活中的非线性关系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生活中的相关性与因果关系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变量关系在生活中的应用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变量关系概述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35" r="290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77" r="290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指两个或多个变量之间存在的某种关联性或依存性，表现为一个变量的变化会引起另一个变量的变化。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变量关系定义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根据变量间的关联程度和性质，可分为函数关系和相关关系两大类。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变量关系分类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37" b="182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一种严格的依存关系，表现为一个变量的取值完全由另一个变量的取值所确定。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变量间存在的不严格的依存关系，表现为一个变量的变化会引起另一个变量的变化，但不是唯一确定的关系。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变量间关系类型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相关关系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通过对变量关系的分析和建模，可以优化决策过程，提高决策的科学性和有效性。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揭示规律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通过对变量关系的研究，可以揭示事物之间的内在联系和规律，为科学决策提供依据。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根据已知的变量关系，可以对未来趋势进行预测和分析，为制定计划和政策提供参考。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生活中的线性关系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身高和体重之间通常存在一种正相关关系，即身高越高的人往往体重也越重。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这种关系受到多种因素的影响，如骨骼密度、肌肉量、脂肪含量等。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在某些情况下，身高和体重之间的关系可能不是线性的，例如肥胖或极度消瘦的人。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身高与体重关系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83" r="17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在某些情况下，学习时间和成绩之间的关系可能不是线性的，例如过度学习可能导致疲劳和成绩下降。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学习时间和成绩之间通常存在一种正相关关系，即学习时间越长，成绩往往越好。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这种关系受到多种因素的影响，如学习方法、学习效率、个人天赋等。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学习时间与成绩关系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这种关系受到多种因素的影响，如商品类型、季节、消费者需求等。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在某些情况下，气温和销售量之间的关系可能不是线性的，例如极端天气可能导致销售量急剧上升或下降。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90" r="14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604" r="360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气温和销售量之间可能存在一种负相关关系，即气温越高，某些商品的销售量可能会下降。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气温与销售量关系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生活中的非线性关系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音量随着声源与听者之间距离的增加而减小，但这种减小不是线性的，而是遵循反比关系。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在室内环境中，音量与距离的关系受到房间大小、形状、吸音材料等因素的影响。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64" r="256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在室外环境中，音量与距离的关系受到风向、风速、大气压力等气象条件的影响。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音量与距离关系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光照强度随着光源与物体之间距离的增加而减小，这种减小遵循平方反比定律。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光源的发光强度、光源与物体之间的遮挡物、反射面等因素也会影响光照强度与距离的关系。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在实际应用中，人们常常利用光照强度与距离的关系来估算光源的位置和发光强度。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0728" r="2072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70" r="1167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光照强度与距离关系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https://d.book118.com/598133133067006035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2024-09-14T08:12:50.007</cp:lastPrinted>
  <dcterms:created xsi:type="dcterms:W3CDTF">2024-09-14T00:12:50Z</dcterms:created>
  <dcterms:modified xsi:type="dcterms:W3CDTF">2024-09-14T00:12:51Z</dcterms:modified>
</cp:coreProperties>
</file>