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AED41-B124-437E-B95E-49F0C42EE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029AD-9041-4515-9D0E-4D0C04D9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B803F-151D-4BEF-BDDD-441D5F3F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B4F37-B0E1-42E9-909F-0D49E38C8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D79C6-AE2A-4928-8C82-D418E1D2A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264491-1C57-42B1-A13E-D2261533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543B5-B473-4F3A-A65A-7CA6630CC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6AB65-7A5E-4017-AC6B-5B87DE2F4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53AB2-8172-4308-B49D-040EF86E5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13424-4225-4638-AAE6-702B4F786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2D460-B70A-4A36-A8AB-519796D2B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4037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重大危险源的隐患排查方法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重大危险源识别与评估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隐患排查手段与工具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现场实施流程与注意事项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数据分析与结果呈现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履行法律义务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20" b="3320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68" b="336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通过对重大危险源的隐患进行排查，可以及时发现潜在的安全隐患，从而采取相应的措施进行预防，避免事故的发生。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重大危险源一旦发生事故，往往会造成严重的人员伤亡和财产损失。通过隐患排查，可以保障人民群众的生命财产安全。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根据相关法律法规的规定，企业和政府有责任对重大危险源进行隐患排查，确保其安全运行。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排查内容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排查周期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对生产、储存、运输等环节中的重大危险源进行识别，包括化学品、易燃易爆物品、放射性物质等。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对识别出的重大危险源进行隐患评估，确定其可能产生的危害程度、影响范围以及发生概率等。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根据重大危险源的性质和实际情况，确定合理的排查周期，确保隐患得到及时发现和处理。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针对不同类型的重大危险源，制定相应的排查内容，包括设备设施、安全管理、应急救援等方面。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重大危险源识别与评估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通过对企业生产过程、设备设施、作业环境等进行全面梳理，列出可能存在的危险源清单。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危险源清单法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事件树分析法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利用故障树逻辑模型，对系统可能发生的故障和事故进行分析，找出故障原因和逻辑关系。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根据初始事件，分析事件发展的各种可能性和后果，评估风险大小。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依据国家相关法律法规、标准规范等，对危险源进行评估。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参考行业内的标准、规范等，对危险源进行评估。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结合企业自身实际情况，制定危险源评估标准。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极其危险，必须立即采取措施进行整改。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高度危险，需要制定详细的风险控制措施并严格执行。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中度危险，需要采取一定的风险控制措施并加强监管。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低度危险，需要注意风险控制并定期进行安全检查。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一级风险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二级风险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三级风险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四级风险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隐患排查手段与工具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安排专业人员对重大危险源进行定期巡查，记录并报告发现的问题。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针对不同季节可能带来的隐患，如冬季的防冻、夏季的防暑等，进行专项检查。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在节假日前对重大危险源进行安全检查，确保节假日期间的安全。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邀请相关领域的专家对重大危险源进行评估，提出专业意见和建议。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安全检测仪器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使用专业的安全检测仪器对重大危险源进行实时监测，如气体检测仪、温度监测仪等。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利用无损检测技术对设备、管道等进行内部缺陷检测，如超声波检测、射线检测等。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安全信息化平台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建立安全信息化平台，实现隐患排查、整改、验收等流程的信息化管理。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数据分析与预警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通过对历史数据进行分析，建立预警模型，实现对重大危险源的实时监测和预警。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远程监控技术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利用远程监控技术对重大危险源进行远程实时监测和控制，提高隐患排查的效率和准确性。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https://d.book118.com/598134037074006035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2024-09-14T10:20:02.427</cp:lastPrinted>
  <dcterms:created xsi:type="dcterms:W3CDTF">2024-09-14T02:20:02Z</dcterms:created>
  <dcterms:modified xsi:type="dcterms:W3CDTF">2024-09-14T02:20:04Z</dcterms:modified>
</cp:coreProperties>
</file>