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84CF4-E682-416B-9455-8D6FCD04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C9D18-EE04-4877-BEBF-C4CA57C2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052F1-DAA9-4844-82BE-93B7478F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76290-9158-4CA0-9A2E-70CB0EA57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E2CA8-4014-472D-A3B2-4A9BF757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BC9FE-5278-47CC-973B-529BD9378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018CF-E53D-4D53-8A59-293C5F09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6953D-4D2E-4D41-832F-52849B4E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220D5-B734-46D7-99F5-0C851F6F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31A1-DC7A-4275-8873-ACDA6D20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BDCB0-B138-451A-9B2F-2A29A058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4141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关于服装厂的案例分析报告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服装厂概述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竞争环境与优势分析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未来发展与战略规划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服装厂概述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注册资本：XXX万美元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员工人数：XXX人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经营范围：各类服装、服饰的设计、生产和销售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总部地点：XX市XX区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XXXX年，创始人XXX在XX市创办了这家服装厂，初期主要从事服装代加工业务。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转型与扩张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随着市场竞争加剧，服装厂开始转型，推出自主品牌，并逐步扩大生产规模和销售渠道。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目前，该服装厂已成为国内知名的服装企业，拥有多个自主品牌，产品线涵盖男装、女装、童装等多个领域。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服装厂历史与现状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中高端时尚服饰，注重品质和设计感，强调舒适与实用性。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以国内市场为主，目标消费群体为25-45岁的中产阶级，覆盖线上和线下销售渠道。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时尚、品质、舒适、实用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选择具有良好信誉和稳定供应能力的供应商，建立长期合作关系。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制定合理的采购策略，确保原材料的品质和供应稳定性。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通过合理采购数量和价格谈判，降低原材料采购成本。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根据产品特点和市场需求，设计合理的工艺流程，提高生产效率。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流水线布局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4" r="29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优化流水线布局，减少生产过程中的搬运和等待时间。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合理安排生产计划，确保订单按时交付。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制定明确的质量标准和质量检验流程，确保产品符合客户要求。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采用先进的质量检测设备和方法，提高检测效率和准确性。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收集客户反馈和生产过程中的质量问题，持续改进产品质量。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定期进行成本核算，了解实际成本与预算成本的差异，及时调整成本控制措施。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分析生产成本的构成要素，包括原材料、人工、设备折旧等。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通过优化生产流程、提高生产效率等方式降低生产成本。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中高端市场，主要面向有一定消费能力的中青年人群。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提供时尚、品质、舒适度高的服装，满足消费者对个性化、品质生活的追求。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与竞争对手区分开来，强调产品的高品质和独特设计。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根据产品的生产成本、营销费用和预期利润来制定价格。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参考同行业的价格水平，结合自身产品的特点和市场定位来制定价格。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运用消费者心理，采用尾数定价、限时折扣等策略，提高销售量。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利用电商平台和自建官方网站进行在线销售，扩大销售范围。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与知名品牌合作，进行联名款设计和限量发售，提高品牌知名度。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实体店销售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在繁华商业区和高档购物中心开设品牌专卖店，提升品牌形象。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销售渠道与分销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https://d.book118.com/598134141051006037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2024-09-17T04:34:16.093</cp:lastPrinted>
  <dcterms:created xsi:type="dcterms:W3CDTF">2024-09-16T20:34:16Z</dcterms:created>
  <dcterms:modified xsi:type="dcterms:W3CDTF">2024-09-16T20:34:17Z</dcterms:modified>
</cp:coreProperties>
</file>