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2CEDF-BCF0-4FEE-AE2F-B333B5F4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76738-3F6C-4B6B-A94D-2CEE828F8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E3ABC-EF2F-47B1-AD2A-ACF68239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DD3FB-8CFF-4129-BD35-576BD77E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7960F-9E18-4F62-8AC8-3C2EFBE3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CE254-5843-4DF4-BFA7-1ACB99BDD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F0931-F567-4BA0-ADB1-4359F911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6A60D-DBA1-4F88-A308-30BF2A6C0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52194-EA84-46F1-8AD0-D3BA6712E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F4584-DE5C-4078-B6EF-8B09C49D6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5C83F-47C9-44C5-9E8D-EC5BA9DD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500107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妇瘤科护理讲课稿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妇瘤科患者的特殊护理需求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妇瘤科护理的技能与操作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妇瘤科护理的伦理与法律责任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妇瘤科护理概述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妇瘤科护理是对妇科肿瘤患者进行全面护理的专业领域，包括生理、心理和社会方面的护理。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妇瘤科护理强调个体化的护理计划，关注患者的特殊需求，提供情感支持和心理疏导，促进患者康复。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妇瘤科护理的定义与特点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通过有效的护理措施，减轻患者痛苦，提高生活质量。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专业的妇瘤科护理有助于患者更好地应对疾病，加速康复进程。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通过心理疏导和情感支持，增强患者对抗疾病的信心。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妇瘤科护理的重要性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妇瘤科护理起源于20世纪中叶，随着医学技术的进步和人们对健康需求的提高，逐渐发展成为一个专业领域。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未来，妇瘤科护理将更加注重跨学科合作、科学研究和技术创新，以满足患者日益增长的健康需求。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随着疾病谱的变化和人口老龄化，妇瘤科护理面临新的挑战和机遇，需要不断更新护理理念和技术。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妇瘤科护理的历史与发展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妇瘤科患者的特殊护理需求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针对妇瘤科患者常见的焦虑、抑郁等情绪问题，提供心理疏导和情感支持，帮助患者建立积极心态。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708" r="5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通过认知行为疗法，纠正患者对疾病和治疗的错误认知，提高患者对治疗的依从性和自我管理能力。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鼓励家属参与患者的心理护理，提供家庭支持，减轻患者的心理压力。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对患者进行定期的疼痛评估，了解疼痛程度和性质，为制定疼痛管理计划提供依据。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根据疼痛评估结果，合理使用止痛药物，控制疼痛症状，提高患者的生活质量。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采用物理治疗、按摩、放松训练等非药物治疗方法，缓解患者的疼痛症状。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指导患者进行适当的康复锻炼，促进身体功能的恢复，提高生活质量。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根据患者的营养需求和饮食习惯，制定个性化的营养支持计划，促进康复。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对患者进行健康宣教，提高患者的健康意识和自我管理能力。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对家属进行培训，教会家属如何照顾患者，提供家庭支持。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协助患者充分利用社会资源，如医疗救助、慈善组织等，减轻经济负担。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建立社区关怀机制，为患者提供社会支持，促进患者融入社会。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妇瘤科护理的技能与操作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对于需要留置导管的患者，护理人员需要定期检查导管的固定和通畅情况，预防导管相关感染和并发症的发生。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测量生命体征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定期测量患者的体温、脉搏、呼吸和血压等生命体征，观察患者的生理状况，及时发现异常情况并采取相应措施。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保持患者口腔清洁，预防口腔感染和口腔并发症的发生。定期为患者进行口腔检查和清洁，根据需要使用漱口水或口腔喷雾等。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保持患者皮肤清洁干燥，预防压疮和其他皮肤并发症的发生。定期为患者进行皮肤清洁和检查，及时处理皮肤问题。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50" r="26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阴道冲洗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对于妇科恶性肿瘤患者，阴道冲洗可以帮助清除阴道内的分泌物和坏死组织，预防感染和并发症的发生。护理人员需要掌握正确的冲洗方法和注意事项，确保冲洗效果和患者安全。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膀胱灌注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对于泌尿系统恶性肿瘤患者，膀胱灌注可以帮助预防和治疗泌尿系统感染和膀胱癌的复发。护理人员需要掌握正确的灌注技巧和注意事项，确保治疗效果和患者舒适度。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腹腔灌注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对于腹腔恶性肿瘤患者，腹腔灌注可以帮助控制腹腔内感染和减轻腹水等症状。护理人员需要掌握正确的灌注技巧和注意事项，确保治疗效果和患者安全。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https://d.book118.com/598135001075006040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2024-09-19T02:03:25.965</cp:lastPrinted>
  <dcterms:created xsi:type="dcterms:W3CDTF">2024-09-18T18:03:25Z</dcterms:created>
  <dcterms:modified xsi:type="dcterms:W3CDTF">2024-09-18T18:03:28Z</dcterms:modified>
</cp:coreProperties>
</file>