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861AC-8671-4284-BA25-4A95CB10F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F4891-49CE-4B2A-9B19-F4B9825C1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DAAD0-4149-4D6E-BEF8-0DAF75DB9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86814-209F-4E6D-A2F6-659320C94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217AE6-6431-476E-BD7E-FF4D868AE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07DAEF-C7BC-47D1-90E0-35C8D2681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BF3287-AF06-4581-A5D5-642EEE70D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E870E-A148-4153-AE88-ADC7B746B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77E31-4BA5-40B1-BE3C-43934F98A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C5105-028F-4FDD-869B-4F53B41F0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4665C-28A6-42CE-B1BF-9BB04F074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35075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PICC护理PPT课件视频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PICC的护理知识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PICC的护理实践与案例分享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PICC是经外周静脉置入中心静脉导管的简称，是一种由导管和相关附件组成的医疗器械。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PICC是一种由导管和相关附件组成的医疗器械，通过穿刺技术将导管置入外周静脉，然后沿着静脉向中心静脉延伸，最终到达上腔静脉或下腔静脉。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PICC技术自20世纪80年代问世以来，经历了多个发展阶段，目前已经成为临床常用的输液方式之一。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技术最早于20世纪80年代问世，最初主要用于肿瘤患者的化疗药物输注。随着技术的不断改进和临床应用范围的扩大，PICC逐渐成为临床常用的输液方式之一，广泛应用于需要长期输液的患者，如肠外营养、抗生素治疗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PICC适用于需要长期输液的患者，如肠外营养、抗生素治疗等。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PICC的应用范围非常广泛，适用于需要长期输液的患者，如肠外营养、抗生素治疗、肿瘤患者的化疗药物输注等。此外，PICC还可以用于测量中心静脉压、进行血流动力学监测等。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PICC的护理知识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PICC的置入通常由专业医护人员在无菌条件下进行，使用超声引导和插管技术将导管插入上腔静脉。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置入过程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置入后，需要定期进行导管维护，包括冲管、更换敷料和接头等，以保持导管的通畅和清洁。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在置入和维护过程中，应严格遵守无菌操作原则，避免感染和并发症的发生。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PICC的置入与维护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如发现导管堵塞，应及时使用生理盐水或尿激酶进行冲管，必要时进行溶栓处理。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导管堵塞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如发现导管破损，应立即停止使用，并进行拔管处理，以免发生感染和出血。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导管破损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如出现皮肤过敏反应，应立即停止使用敷料，并咨询医生进行抗过敏治疗。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皮肤过敏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PICC的常见问题与处理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日常应保持导管周围皮肤的清洁干燥，避免接触污染物和潮湿环境。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280" r="1228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避免进行剧烈运动，以防导管移位或脱落。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572" r="1957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定期到医院进行检查，以确保导管位置正确、通畅无阻。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PICC的日常护理与注意事项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PICC的并发症及处理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https://d.book118.com/598135075125006026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2024-09-04T07:56:20.629</cp:lastPrinted>
  <dcterms:created xsi:type="dcterms:W3CDTF">2024-09-03T23:56:20Z</dcterms:created>
  <dcterms:modified xsi:type="dcterms:W3CDTF">2024-09-03T23:56:22Z</dcterms:modified>
</cp:coreProperties>
</file>