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66DC4-49FB-4C62-B1C1-45CBC5144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A7698-B4E4-4A74-A19B-0877C9AF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0CF28-25FB-4E20-AF12-CE853DAD2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B7C79-4075-4FEF-A356-BBCE41A81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BFBFC-1EA1-49EC-BCB2-0C9445B06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18E07-2D9F-480E-A0E8-B653DEDC9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3420D0-A210-4AD8-97B3-60422D10A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5E03A-66A3-478E-A5A6-09742C581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2DA52-07EE-47F7-95EF-EC718CD15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63425-1164-4DDB-AB91-631ABC80E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77AAF-BAAC-4319-9B60-241805CE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60300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护理指导患者健康宣教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护理指导的重要性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患者健康宣教的内容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护理指导的方法和技巧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患者健康宣教的实践案例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护理指导的重要性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患者健康状况的改善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正确的生活习惯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通过护理指导，患者可以了解并养成正确的生活习惯，如合理饮食、规律作息、适量运动等，从而改善健康状况。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护理指导可以帮助患者更好地管理慢性疾病，如糖尿病、高血压等，通过调整生活方式和药物使用，有效控制病情。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当患者遇到突发状况或身体不适时，能够及时就医并采取正确的应对措施，避免病情恶化。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鼓励患者积极参与社会活动，与家人、朋友保持联系，增强社交支持，提高生活质量。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护理指导不仅关注患者的身体健康，还关注其心理健康，通过心理疏导和支持，帮助患者缓解焦虑、抑郁等情绪问题，提高生活质量。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通过护理指导，患者可以学会自我监测、自我管理疾病的方法，减少对医护人员的依赖，提高生活质量。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847" r="1784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通过护理指导，向患者传授预防疾病和健康问题的知识，如预防接种、定期体检等，降低患病风险。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发现并纠正患者的不良生活习惯，如吸烟、酗酒等，降低患病风险。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纠正不良生活习惯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833" b="4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458" r="4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对于存在患病风险的患者，进行早期干预和护理指导，及时采取措施预防疾病和健康问题的发生。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预防疾病和健康问题的发生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患者健康宣教的内容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75" r="13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向患者介绍疾病的治疗方案、治疗原理、治疗效果及可能出现的副作用等。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向患者解释疾病的名称、发病机制、症状和体征等基本概念。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向患者传授预防疾病发生和复发的知识和方法。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疾病知识宣教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向患者传授健康饮食知识，包括营养搭配、食物选择等。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向患者推荐适合其身体状况的运动方式、运动时间和运动强度等。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指导患者合理安排休息与睡眠时间，养成良好的作息习惯。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向患者介绍所使用药物的名称、作用、用法用量及注意事项等。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8" b="458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向患者介绍药物可能出现的副作用及应对方法。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向患者传授药物相互作用的知识，避免因同时使用多种药物而产生不良反应。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药物使用宣教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向患者解释康复训练的意义、目的及预期效果等。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康复训练目的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向患者介绍康复训练的具体方法、步骤及注意事项等。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根据患者的具体情况，为其制定个性化的康复训练计划，并指导其逐步实施。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康复训练计划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康复训练宣教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https://d.book118.com/598136030003006036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2024-09-15T01:37:57.552</cp:lastPrinted>
  <dcterms:created xsi:type="dcterms:W3CDTF">2024-09-14T17:37:57Z</dcterms:created>
  <dcterms:modified xsi:type="dcterms:W3CDTF">2024-09-14T17:37:59Z</dcterms:modified>
</cp:coreProperties>
</file>