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7D586-9189-407C-A11D-1D54204D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3BDD-12F6-49E2-AA2A-6999531C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E4B2E-1186-49CA-868F-4AE32B56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03D84-6A67-435C-9E15-BB9585C9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4CDA3-8D16-4A91-B389-E689BB37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DB331-B497-4350-8695-1053573B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D053C-4FB6-4FC3-9ABD-4B095E55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B017C-EF5E-4BF3-A22E-D91B10FD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3199D-6C6E-49D3-90D8-99AE562B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69458-4EEE-4794-A6E1-F97A987E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4A4CD-449B-4FF5-A16D-CF1F6128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6132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收获年年的成长是我努力后得到的礼物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成长之路：年年收获与感悟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努力奋斗：实现自我价值与提升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收获礼物：成长带来的喜悦与成果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感悟分享：成长过程中的思考与启示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展望未来：以成长为目标，继续前行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成长之路：年年收获与感悟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从稚嫩到成熟，经历了无数次的尝试与失败，逐渐形成了自己的价值观和人生观。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成长历程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收获感悟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在成长的过程中，学会了如何面对困难、如何坚持自己的梦想，也懂得了感恩与珍惜。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经历了心灵的洗礼和磨砺，变得更加坚强、自信和勇敢，敢于面对内心的恐惧和不安。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回首过去：成长足迹与心路历程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92" r="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在追求个人发展的同时，注重与他人的合作和交流，实现个人与社会的和谐发展。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挑战应对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面对生活中的挑战和困难，积极寻找解决问题的方法和途径，不断提升自己的能力和素质。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机遇把握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抓住每一个机遇，敢于尝试新事物和新领域，不断拓展自己的视野和知识面。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把握现在：积极面对挑战与机遇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根据自己的兴趣和优势，设定明确、具体、可行的目标，为未来的发展指明方向。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75" b="10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制定详细、全面、科学的规划，包括时间管理、资源整合、能力提升等方面，确保目标的实现。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规划制定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在实现目标的过程中，不断总结经验教训，调整规划和发展方向，保持持续、稳定的发展态势。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展望未来：设定目标与规划发展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努力奋斗：实现自我价值与提升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对事业、生活保持持久的热情，以积极的心态面对挑战和困难。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确立明确的目标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设定清晰、具体的长期和短期目标，为自己的奋斗之路指明方向。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相信自己具备克服困难、实现目标的能力，保持自信的心态。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58" r="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坚定信念：保持热情与积极心态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树立终身学习的观念，不断更新自己的知识储备和技能水平。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拓展视野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广泛涉猎不同领域的知识，拓宽自己的视野和思维方式。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深度学习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对专业领域进行深入学习，掌握核心原理和技术，成为行业专家。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不断学习：积累知识与提升技能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敢于尝试新事物、新方法，不拘泥于传统思维和做法。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通过实践不断积累经验，总结成功和失败的原因，不断完善自己。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将理论知识转化为实际能力，提高自己的专业素养和解决问题的能力。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勇于实践：将理论转化为实际能力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收获礼物：成长带来的喜悦与成果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https://d.book118.com/598136132065006035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2024-09-14T07:38:38.978</cp:lastPrinted>
  <dcterms:created xsi:type="dcterms:W3CDTF">2024-09-13T23:38:38Z</dcterms:created>
  <dcterms:modified xsi:type="dcterms:W3CDTF">2024-09-13T23:38:41Z</dcterms:modified>
</cp:coreProperties>
</file>