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1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3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tags" Target="../tags/tag79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26B9A-C370-46DB-9CD8-F0369A03D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41FD7-CBBF-4BDE-B965-914CABFE1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59518-DA1B-4D68-9047-C0066AD4E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A4EC4-856B-4547-9840-C0055E8D3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6F8E3F-8532-4E61-BCD0-63C795A43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4CF21B-7776-4D63-A023-E15749009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4071C1-6672-42E4-ACDF-EED16B7DB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FAFF4-590C-4121-839F-40247725F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1C7DA-B221-45A1-B1F7-C55E3320B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9595D-A476-46CD-AFB9-B809A1C04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95B45-2B20-4100-B66B-3A0A1B4BE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30" descr="图层 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r="42208"/>
          <a:stretch>
            <a:fillRect/>
          </a:stretch>
        </p:blipFill>
        <p:spPr>
          <a:xfrm>
            <a:off x="11198225" y="972820"/>
            <a:ext cx="993775" cy="1719580"/>
          </a:xfrm>
          <a:prstGeom prst="rect">
            <a:avLst/>
          </a:prstGeom>
        </p:spPr>
      </p:pic>
      <p:sp>
        <p:nvSpPr>
          <p:cNvPr id="1048668" name="标题"/>
          <p:cNvSpPr txBox="1">
            <a:spLocks noGrp="1"/>
          </p:cNvSpPr>
          <p:nvPr>
            <p:ph type="title" idx="18" hasCustomPrompt="1"/>
            <p:custDataLst>
              <p:tags r:id="rId3"/>
            </p:custDataLst>
          </p:nvPr>
        </p:nvSpPr>
        <p:spPr>
          <a:xfrm>
            <a:off x="1200785" y="1332865"/>
            <a:ext cx="7195948" cy="18707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72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89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7" hasCustomPrompt="1"/>
            <p:custDataLst>
              <p:tags r:id="rId4"/>
            </p:custDataLst>
          </p:nvPr>
        </p:nvSpPr>
        <p:spPr>
          <a:xfrm>
            <a:off x="1200785" y="3202940"/>
            <a:ext cx="7196455" cy="9188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62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6" hasCustomPrompt="1"/>
            <p:custDataLst>
              <p:tags r:id="rId5"/>
            </p:custDataLst>
          </p:nvPr>
        </p:nvSpPr>
        <p:spPr>
          <a:xfrm>
            <a:off x="970280" y="4163695"/>
            <a:ext cx="2188800" cy="453600"/>
          </a:xfrm>
          <a:prstGeom prst="parallelogram">
            <a:avLst>
              <a:gd name="adj" fmla="val 41297"/>
            </a:avLst>
          </a:prstGeom>
          <a:gradFill>
            <a:gsLst>
              <a:gs pos="12000">
                <a:schemeClr val="accent2"/>
              </a:gs>
              <a:gs pos="100000">
                <a:schemeClr val="bg1">
                  <a:alpha val="0"/>
                </a:schemeClr>
              </a:gs>
            </a:gsLst>
            <a:lin ang="108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74" name="任意多边形: 形状 33"/>
          <p:cNvSpPr/>
          <p:nvPr>
            <p:custDataLst>
              <p:tags r:id="rId6"/>
            </p:custDataLst>
          </p:nvPr>
        </p:nvSpPr>
        <p:spPr>
          <a:xfrm>
            <a:off x="4524647" y="-14513"/>
            <a:ext cx="2939329" cy="1192893"/>
          </a:xfrm>
          <a:custGeom>
            <a:gdLst>
              <a:gd name="connsiteX0" fmla="*/ 0 w 2939329"/>
              <a:gd name="connsiteY0" fmla="*/ 0 h 1192893"/>
              <a:gd name="connsiteX1" fmla="*/ 2939329 w 2939329"/>
              <a:gd name="connsiteY1" fmla="*/ 0 h 1192893"/>
              <a:gd name="connsiteX2" fmla="*/ 2903922 w 2939329"/>
              <a:gd name="connsiteY2" fmla="*/ 137700 h 1192893"/>
              <a:gd name="connsiteX3" fmla="*/ 1469664 w 2939329"/>
              <a:gd name="connsiteY3" fmla="*/ 1192893 h 1192893"/>
              <a:gd name="connsiteX4" fmla="*/ 35406 w 2939329"/>
              <a:gd name="connsiteY4" fmla="*/ 137700 h 1192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9329" h="1192893">
                <a:moveTo>
                  <a:pt x="0" y="0"/>
                </a:moveTo>
                <a:lnTo>
                  <a:pt x="2939329" y="0"/>
                </a:lnTo>
                <a:lnTo>
                  <a:pt x="2903922" y="137700"/>
                </a:lnTo>
                <a:cubicBezTo>
                  <a:pt x="2713780" y="749025"/>
                  <a:pt x="2143557" y="1192893"/>
                  <a:pt x="1469664" y="1192893"/>
                </a:cubicBezTo>
                <a:cubicBezTo>
                  <a:pt x="795771" y="1192893"/>
                  <a:pt x="225548" y="749025"/>
                  <a:pt x="35406" y="137700"/>
                </a:cubicBezTo>
                <a:close/>
              </a:path>
            </a:pathLst>
          </a:custGeom>
          <a:gradFill flip="none" rotWithShape="1">
            <a:gsLst>
              <a:gs pos="34000">
                <a:schemeClr val="tx2">
                  <a:alpha val="0"/>
                </a:schemeClr>
              </a:gs>
              <a:gs pos="61000">
                <a:schemeClr val="accent2">
                  <a:lumMod val="50000"/>
                  <a:alpha val="50000"/>
                </a:schemeClr>
              </a:gs>
              <a:gs pos="82000">
                <a:schemeClr val="accent2">
                  <a:alpha val="90000"/>
                </a:schemeClr>
              </a:gs>
              <a:gs pos="88000">
                <a:schemeClr val="accent1">
                  <a:alpha val="90000"/>
                </a:schemeClr>
              </a:gs>
              <a:gs pos="100000">
                <a:schemeClr val="accent1">
                  <a:alpha val="9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6" name="椭圆 7"/>
          <p:cNvSpPr/>
          <p:nvPr>
            <p:custDataLst>
              <p:tags r:id="rId7"/>
            </p:custDataLst>
          </p:nvPr>
        </p:nvSpPr>
        <p:spPr>
          <a:xfrm>
            <a:off x="7268904" y="2974639"/>
            <a:ext cx="454361" cy="454361"/>
          </a:xfrm>
          <a:prstGeom prst="ellipse">
            <a:avLst/>
          </a:prstGeom>
          <a:gradFill flip="none" rotWithShape="1">
            <a:gsLst>
              <a:gs pos="34000">
                <a:schemeClr val="tx2">
                  <a:alpha val="0"/>
                </a:schemeClr>
              </a:gs>
              <a:gs pos="61000">
                <a:schemeClr val="accent2">
                  <a:lumMod val="50000"/>
                  <a:alpha val="20000"/>
                </a:schemeClr>
              </a:gs>
              <a:gs pos="82000">
                <a:schemeClr val="accent2">
                  <a:alpha val="60000"/>
                </a:schemeClr>
              </a:gs>
              <a:gs pos="88000">
                <a:schemeClr val="accen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8" name="椭圆 6"/>
          <p:cNvSpPr/>
          <p:nvPr>
            <p:custDataLst>
              <p:tags r:id="rId8"/>
            </p:custDataLst>
          </p:nvPr>
        </p:nvSpPr>
        <p:spPr>
          <a:xfrm flipH="1" flipV="1">
            <a:off x="10270471" y="3781107"/>
            <a:ext cx="720744" cy="720744"/>
          </a:xfrm>
          <a:prstGeom prst="ellipse">
            <a:avLst/>
          </a:prstGeom>
          <a:gradFill flip="none" rotWithShape="1">
            <a:gsLst>
              <a:gs pos="34000">
                <a:schemeClr val="tx2">
                  <a:alpha val="0"/>
                </a:schemeClr>
              </a:gs>
              <a:gs pos="61000">
                <a:schemeClr val="accent2">
                  <a:lumMod val="50000"/>
                  <a:alpha val="20000"/>
                </a:schemeClr>
              </a:gs>
              <a:gs pos="82000">
                <a:schemeClr val="accent2">
                  <a:alpha val="60000"/>
                </a:schemeClr>
              </a:gs>
              <a:gs pos="88000">
                <a:schemeClr val="accen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1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0" name="任意多边形: 形状 37"/>
          <p:cNvSpPr/>
          <p:nvPr>
            <p:custDataLst>
              <p:tags r:id="rId9"/>
            </p:custDataLst>
          </p:nvPr>
        </p:nvSpPr>
        <p:spPr>
          <a:xfrm flipH="1" flipV="1">
            <a:off x="11187520" y="967175"/>
            <a:ext cx="1004480" cy="1725224"/>
          </a:xfrm>
          <a:custGeom>
            <a:gdLst>
              <a:gd name="connsiteX0" fmla="*/ 141868 w 1004480"/>
              <a:gd name="connsiteY0" fmla="*/ 1725224 h 1725224"/>
              <a:gd name="connsiteX1" fmla="*/ 53671 w 1004480"/>
              <a:gd name="connsiteY1" fmla="*/ 1720770 h 1725224"/>
              <a:gd name="connsiteX2" fmla="*/ 0 w 1004480"/>
              <a:gd name="connsiteY2" fmla="*/ 1712579 h 1725224"/>
              <a:gd name="connsiteX3" fmla="*/ 0 w 1004480"/>
              <a:gd name="connsiteY3" fmla="*/ 12645 h 1725224"/>
              <a:gd name="connsiteX4" fmla="*/ 53671 w 1004480"/>
              <a:gd name="connsiteY4" fmla="*/ 4454 h 1725224"/>
              <a:gd name="connsiteX5" fmla="*/ 141868 w 1004480"/>
              <a:gd name="connsiteY5" fmla="*/ 0 h 1725224"/>
              <a:gd name="connsiteX6" fmla="*/ 1004480 w 1004480"/>
              <a:gd name="connsiteY6" fmla="*/ 862612 h 1725224"/>
              <a:gd name="connsiteX7" fmla="*/ 141868 w 1004480"/>
              <a:gd name="connsiteY7" fmla="*/ 1725224 h 17252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04480" h="1725224">
                <a:moveTo>
                  <a:pt x="141868" y="1725224"/>
                </a:moveTo>
                <a:cubicBezTo>
                  <a:pt x="112093" y="1725224"/>
                  <a:pt x="82669" y="1723715"/>
                  <a:pt x="53671" y="1720770"/>
                </a:cubicBezTo>
                <a:lnTo>
                  <a:pt x="0" y="1712579"/>
                </a:lnTo>
                <a:lnTo>
                  <a:pt x="0" y="12645"/>
                </a:lnTo>
                <a:lnTo>
                  <a:pt x="53671" y="4454"/>
                </a:lnTo>
                <a:cubicBezTo>
                  <a:pt x="82669" y="1509"/>
                  <a:pt x="112093" y="0"/>
                  <a:pt x="141868" y="0"/>
                </a:cubicBezTo>
                <a:cubicBezTo>
                  <a:pt x="618275" y="0"/>
                  <a:pt x="1004480" y="386205"/>
                  <a:pt x="1004480" y="862612"/>
                </a:cubicBezTo>
                <a:cubicBezTo>
                  <a:pt x="1004480" y="1339019"/>
                  <a:pt x="618275" y="1725224"/>
                  <a:pt x="141868" y="1725224"/>
                </a:cubicBezTo>
                <a:close/>
              </a:path>
            </a:pathLst>
          </a:custGeom>
          <a:gradFill flip="none" rotWithShape="1">
            <a:gsLst>
              <a:gs pos="34000">
                <a:schemeClr val="tx2">
                  <a:alpha val="0"/>
                </a:schemeClr>
              </a:gs>
              <a:gs pos="55000">
                <a:schemeClr val="accent2">
                  <a:lumMod val="50000"/>
                  <a:alpha val="20000"/>
                </a:schemeClr>
              </a:gs>
              <a:gs pos="82000">
                <a:schemeClr val="accent2">
                  <a:alpha val="60000"/>
                </a:schemeClr>
              </a:gs>
              <a:gs pos="90000">
                <a:schemeClr val="accent1">
                  <a:alpha val="80000"/>
                </a:schemeClr>
              </a:gs>
              <a:gs pos="100000">
                <a:schemeClr val="accent1">
                  <a:alpha val="80000"/>
                </a:schemeClr>
              </a:gs>
            </a:gsLst>
            <a:lin ang="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2" name="矩形 8"/>
          <p:cNvSpPr/>
          <p:nvPr>
            <p:custDataLst>
              <p:tags r:id="rId10"/>
            </p:custDataLst>
          </p:nvPr>
        </p:nvSpPr>
        <p:spPr>
          <a:xfrm>
            <a:off x="8870607" y="-14514"/>
            <a:ext cx="1169923" cy="5932714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2000">
                <a:schemeClr val="accent2">
                  <a:lumMod val="75000"/>
                </a:schemeClr>
              </a:gs>
              <a:gs pos="5000">
                <a:schemeClr val="accent2">
                  <a:lumMod val="90000"/>
                  <a:lumOff val="10000"/>
                </a:schemeClr>
              </a:gs>
              <a:gs pos="10000">
                <a:schemeClr val="accent1"/>
              </a:gs>
              <a:gs pos="50000">
                <a:schemeClr val="accent1"/>
              </a:gs>
              <a:gs pos="90000">
                <a:schemeClr val="accent1"/>
              </a:gs>
              <a:gs pos="95000">
                <a:schemeClr val="accent2">
                  <a:lumMod val="90000"/>
                  <a:lumOff val="10000"/>
                </a:schemeClr>
              </a:gs>
              <a:gs pos="98000">
                <a:schemeClr val="accent2">
                  <a:lumMod val="75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n w="47625">
            <a:noFill/>
          </a:ln>
          <a:effectLst>
            <a:glow rad="444500">
              <a:schemeClr val="accent2">
                <a:lumMod val="50000"/>
                <a:alpha val="54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4" name="梯形 9"/>
          <p:cNvSpPr/>
          <p:nvPr>
            <p:custDataLst>
              <p:tags r:id="rId11"/>
            </p:custDataLst>
          </p:nvPr>
        </p:nvSpPr>
        <p:spPr>
          <a:xfrm>
            <a:off x="7975110" y="5918201"/>
            <a:ext cx="2960915" cy="443386"/>
          </a:xfrm>
          <a:prstGeom prst="trapezoid">
            <a:avLst>
              <a:gd name="adj" fmla="val 205096"/>
            </a:avLst>
          </a:prstGeom>
          <a:gradFill>
            <a:gsLst>
              <a:gs pos="15000">
                <a:schemeClr val="accent2">
                  <a:lumMod val="75000"/>
                  <a:alpha val="70000"/>
                </a:schemeClr>
              </a:gs>
              <a:gs pos="50000">
                <a:schemeClr val="accent1">
                  <a:alpha val="80000"/>
                </a:schemeClr>
              </a:gs>
              <a:gs pos="85000">
                <a:schemeClr val="accent2">
                  <a:lumMod val="75000"/>
                  <a:alpha val="70000"/>
                </a:schemeClr>
              </a:gs>
            </a:gsLst>
            <a:lin ang="0" scaled="0"/>
          </a:gradFill>
          <a:ln>
            <a:noFill/>
          </a:ln>
          <a:effectLst>
            <a:glow rad="127000">
              <a:schemeClr val="accent2">
                <a:lumMod val="75000"/>
                <a:alpha val="1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31" name="直接连接符 12"/>
          <p:cNvCxnSpPr/>
          <p:nvPr>
            <p:custDataLst>
              <p:tags r:id="rId12"/>
            </p:custDataLst>
          </p:nvPr>
        </p:nvCxnSpPr>
        <p:spPr>
          <a:xfrm>
            <a:off x="6794870" y="6404428"/>
            <a:ext cx="5346330" cy="0"/>
          </a:xfrm>
          <a:prstGeom prst="line">
            <a:avLst/>
          </a:prstGeom>
          <a:ln w="25400">
            <a:gradFill>
              <a:gsLst>
                <a:gs pos="0">
                  <a:schemeClr val="tx2">
                    <a:alpha val="80000"/>
                  </a:schemeClr>
                </a:gs>
                <a:gs pos="30000">
                  <a:schemeClr val="accent2">
                    <a:lumMod val="75000"/>
                    <a:alpha val="80000"/>
                  </a:schemeClr>
                </a:gs>
                <a:gs pos="50000">
                  <a:schemeClr val="accent1">
                    <a:lumMod val="75000"/>
                    <a:alpha val="80000"/>
                  </a:schemeClr>
                </a:gs>
                <a:gs pos="70000">
                  <a:schemeClr val="accent2">
                    <a:lumMod val="75000"/>
                    <a:alpha val="80000"/>
                  </a:schemeClr>
                </a:gs>
                <a:gs pos="100000">
                  <a:schemeClr val="tx2">
                    <a:alpha val="8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5"/>
          <p:cNvCxnSpPr/>
          <p:nvPr>
            <p:custDataLst>
              <p:tags r:id="rId13"/>
            </p:custDataLst>
          </p:nvPr>
        </p:nvCxnSpPr>
        <p:spPr>
          <a:xfrm>
            <a:off x="6788520" y="6495596"/>
            <a:ext cx="5359030" cy="0"/>
          </a:xfrm>
          <a:prstGeom prst="line">
            <a:avLst/>
          </a:prstGeom>
          <a:ln w="25400">
            <a:gradFill>
              <a:gsLst>
                <a:gs pos="0">
                  <a:schemeClr val="tx2">
                    <a:alpha val="70000"/>
                  </a:schemeClr>
                </a:gs>
                <a:gs pos="30000">
                  <a:schemeClr val="accent2">
                    <a:lumMod val="75000"/>
                    <a:alpha val="70000"/>
                  </a:schemeClr>
                </a:gs>
                <a:gs pos="50000">
                  <a:schemeClr val="accent1">
                    <a:lumMod val="75000"/>
                    <a:alpha val="70000"/>
                  </a:schemeClr>
                </a:gs>
                <a:gs pos="70000">
                  <a:schemeClr val="accent2">
                    <a:lumMod val="75000"/>
                    <a:alpha val="70000"/>
                  </a:schemeClr>
                </a:gs>
                <a:gs pos="100000">
                  <a:schemeClr val="tx2">
                    <a:alpha val="7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0"/>
          <p:cNvCxnSpPr/>
          <p:nvPr>
            <p:custDataLst>
              <p:tags r:id="rId14"/>
            </p:custDataLst>
          </p:nvPr>
        </p:nvCxnSpPr>
        <p:spPr>
          <a:xfrm>
            <a:off x="6788520" y="6677932"/>
            <a:ext cx="5359030" cy="0"/>
          </a:xfrm>
          <a:prstGeom prst="line">
            <a:avLst/>
          </a:prstGeom>
          <a:ln w="25400">
            <a:gradFill>
              <a:gsLst>
                <a:gs pos="0">
                  <a:schemeClr val="tx2">
                    <a:alpha val="50000"/>
                  </a:schemeClr>
                </a:gs>
                <a:gs pos="30000">
                  <a:schemeClr val="accent2">
                    <a:lumMod val="75000"/>
                    <a:alpha val="50000"/>
                  </a:schemeClr>
                </a:gs>
                <a:gs pos="50000">
                  <a:schemeClr val="accent1">
                    <a:lumMod val="75000"/>
                    <a:alpha val="50000"/>
                  </a:schemeClr>
                </a:gs>
                <a:gs pos="70000">
                  <a:schemeClr val="accent2">
                    <a:lumMod val="75000"/>
                    <a:alpha val="50000"/>
                  </a:schemeClr>
                </a:gs>
                <a:gs pos="100000">
                  <a:schemeClr val="tx2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1"/>
          <p:cNvCxnSpPr/>
          <p:nvPr>
            <p:custDataLst>
              <p:tags r:id="rId15"/>
            </p:custDataLst>
          </p:nvPr>
        </p:nvCxnSpPr>
        <p:spPr>
          <a:xfrm>
            <a:off x="6788520" y="6769100"/>
            <a:ext cx="5359030" cy="0"/>
          </a:xfrm>
          <a:prstGeom prst="line">
            <a:avLst/>
          </a:prstGeom>
          <a:ln w="25400">
            <a:gradFill>
              <a:gsLst>
                <a:gs pos="0">
                  <a:schemeClr val="tx2">
                    <a:alpha val="40000"/>
                  </a:schemeClr>
                </a:gs>
                <a:gs pos="30000">
                  <a:schemeClr val="accent2">
                    <a:lumMod val="75000"/>
                    <a:alpha val="40000"/>
                  </a:schemeClr>
                </a:gs>
                <a:gs pos="50000">
                  <a:schemeClr val="accent1">
                    <a:lumMod val="75000"/>
                    <a:alpha val="40000"/>
                  </a:schemeClr>
                </a:gs>
                <a:gs pos="70000">
                  <a:schemeClr val="accent2">
                    <a:lumMod val="75000"/>
                    <a:alpha val="40000"/>
                  </a:schemeClr>
                </a:gs>
                <a:gs pos="100000">
                  <a:schemeClr val="tx2">
                    <a:alpha val="4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23"/>
          <p:cNvCxnSpPr/>
          <p:nvPr>
            <p:custDataLst>
              <p:tags r:id="rId16"/>
            </p:custDataLst>
          </p:nvPr>
        </p:nvCxnSpPr>
        <p:spPr>
          <a:xfrm>
            <a:off x="6788520" y="6586764"/>
            <a:ext cx="5359030" cy="0"/>
          </a:xfrm>
          <a:prstGeom prst="line">
            <a:avLst/>
          </a:prstGeom>
          <a:ln w="25400">
            <a:gradFill>
              <a:gsLst>
                <a:gs pos="0">
                  <a:schemeClr val="tx2">
                    <a:alpha val="60000"/>
                  </a:schemeClr>
                </a:gs>
                <a:gs pos="30000">
                  <a:schemeClr val="accent2">
                    <a:lumMod val="75000"/>
                    <a:alpha val="60000"/>
                  </a:schemeClr>
                </a:gs>
                <a:gs pos="50000">
                  <a:schemeClr val="accent1">
                    <a:lumMod val="75000"/>
                    <a:alpha val="60000"/>
                  </a:schemeClr>
                </a:gs>
                <a:gs pos="70000">
                  <a:schemeClr val="accent2">
                    <a:lumMod val="75000"/>
                    <a:alpha val="60000"/>
                  </a:schemeClr>
                </a:gs>
                <a:gs pos="100000">
                  <a:schemeClr val="tx2">
                    <a:alpha val="6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6" name="椭圆 28"/>
          <p:cNvSpPr/>
          <p:nvPr>
            <p:custDataLst>
              <p:tags r:id="rId17"/>
            </p:custDataLst>
          </p:nvPr>
        </p:nvSpPr>
        <p:spPr>
          <a:xfrm flipV="1">
            <a:off x="8396733" y="4387506"/>
            <a:ext cx="720744" cy="720744"/>
          </a:xfrm>
          <a:prstGeom prst="ellipse">
            <a:avLst/>
          </a:prstGeom>
          <a:gradFill flip="none" rotWithShape="1">
            <a:gsLst>
              <a:gs pos="30000">
                <a:schemeClr val="tx2"/>
              </a:gs>
              <a:gs pos="53000">
                <a:schemeClr val="tx2">
                  <a:lumMod val="75000"/>
                  <a:lumOff val="25000"/>
                </a:schemeClr>
              </a:gs>
              <a:gs pos="74000">
                <a:schemeClr val="accent2"/>
              </a:gs>
              <a:gs pos="88000">
                <a:schemeClr val="accent1"/>
              </a:gs>
              <a:gs pos="100000">
                <a:schemeClr val="accent1"/>
              </a:gs>
            </a:gsLst>
            <a:lin ang="1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FACA60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FACA60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FACA60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FACA60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FACA60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FACA60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330" y="508635"/>
            <a:ext cx="10968990" cy="7632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tx1"/>
                    </a:gs>
                    <a:gs pos="90000">
                      <a:schemeClr val="accent1"/>
                    </a:gs>
                  </a:gsLst>
                  <a:lin ang="162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12"/>
          <p:cNvCxnSpPr/>
          <p:nvPr>
            <p:custDataLst>
              <p:tags r:id="rId3"/>
            </p:custDataLst>
          </p:nvPr>
        </p:nvCxnSpPr>
        <p:spPr>
          <a:xfrm>
            <a:off x="581702" y="1159310"/>
            <a:ext cx="11361106" cy="0"/>
          </a:xfrm>
          <a:prstGeom prst="line">
            <a:avLst/>
          </a:prstGeom>
          <a:ln>
            <a:gradFill flip="none" rotWithShape="1">
              <a:gsLst>
                <a:gs pos="0">
                  <a:srgbClr val="FACA60"/>
                </a:gs>
                <a:gs pos="100000">
                  <a:srgbClr val="FD6E38">
                    <a:alpha val="0"/>
                  </a:srgb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椭圆 6"/>
          <p:cNvSpPr/>
          <p:nvPr>
            <p:custDataLst>
              <p:tags r:id="rId4"/>
            </p:custDataLst>
          </p:nvPr>
        </p:nvSpPr>
        <p:spPr>
          <a:xfrm flipH="1" flipV="1">
            <a:off x="294297" y="186415"/>
            <a:ext cx="988079" cy="988079"/>
          </a:xfrm>
          <a:prstGeom prst="ellipse">
            <a:avLst/>
          </a:prstGeom>
          <a:gradFill flip="none" rotWithShape="1">
            <a:gsLst>
              <a:gs pos="34000">
                <a:schemeClr val="tx2">
                  <a:alpha val="0"/>
                </a:schemeClr>
              </a:gs>
              <a:gs pos="61000">
                <a:schemeClr val="accent2">
                  <a:lumMod val="50000"/>
                  <a:alpha val="20000"/>
                </a:schemeClr>
              </a:gs>
              <a:gs pos="82000">
                <a:schemeClr val="accent2">
                  <a:alpha val="60000"/>
                </a:schemeClr>
              </a:gs>
              <a:gs pos="88000">
                <a:schemeClr val="accen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1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椭圆 6"/>
          <p:cNvSpPr/>
          <p:nvPr>
            <p:custDataLst>
              <p:tags r:id="rId1"/>
            </p:custDataLst>
          </p:nvPr>
        </p:nvSpPr>
        <p:spPr>
          <a:xfrm flipH="1" flipV="1">
            <a:off x="5015755" y="604047"/>
            <a:ext cx="720744" cy="720744"/>
          </a:xfrm>
          <a:prstGeom prst="ellipse">
            <a:avLst/>
          </a:prstGeom>
          <a:gradFill flip="none" rotWithShape="1">
            <a:gsLst>
              <a:gs pos="34000">
                <a:schemeClr val="tx2">
                  <a:alpha val="0"/>
                </a:schemeClr>
              </a:gs>
              <a:gs pos="61000">
                <a:schemeClr val="accent2">
                  <a:lumMod val="50000"/>
                  <a:alpha val="20000"/>
                </a:schemeClr>
              </a:gs>
              <a:gs pos="82000">
                <a:schemeClr val="accent2">
                  <a:alpha val="60000"/>
                </a:schemeClr>
              </a:gs>
              <a:gs pos="88000">
                <a:schemeClr val="accen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1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5070793" y="584200"/>
            <a:ext cx="2050415" cy="9639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节编号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1021079" y="2165350"/>
            <a:ext cx="8068945" cy="10185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000" b="0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1021080" y="3378835"/>
            <a:ext cx="8068945" cy="22421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300" b="0" i="0" u="none" strike="noStrike" kern="1200" cap="none" spc="300" normalizeH="0" baseline="0" noProof="1" err="1">
                <a:gradFill>
                  <a:gsLst>
                    <a:gs pos="0">
                      <a:schemeClr val="tx1"/>
                    </a:gs>
                    <a:gs pos="90000">
                      <a:schemeClr val="accent1"/>
                    </a:gs>
                  </a:gsLst>
                  <a:lin ang="162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0" name="椭圆 7"/>
          <p:cNvSpPr/>
          <p:nvPr>
            <p:custDataLst>
              <p:tags r:id="rId3"/>
            </p:custDataLst>
          </p:nvPr>
        </p:nvSpPr>
        <p:spPr>
          <a:xfrm flipV="1">
            <a:off x="11098318" y="2375536"/>
            <a:ext cx="541020" cy="541020"/>
          </a:xfrm>
          <a:prstGeom prst="ellipse">
            <a:avLst/>
          </a:prstGeom>
          <a:gradFill flip="none" rotWithShape="1">
            <a:gsLst>
              <a:gs pos="34000">
                <a:schemeClr val="tx2">
                  <a:alpha val="0"/>
                </a:schemeClr>
              </a:gs>
              <a:gs pos="61000">
                <a:schemeClr val="accent2">
                  <a:lumMod val="50000"/>
                  <a:alpha val="20000"/>
                </a:schemeClr>
              </a:gs>
              <a:gs pos="82000">
                <a:schemeClr val="accent2">
                  <a:alpha val="60000"/>
                </a:schemeClr>
              </a:gs>
              <a:gs pos="88000">
                <a:schemeClr val="accen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1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2" name="任意多边形 6"/>
          <p:cNvSpPr/>
          <p:nvPr>
            <p:custDataLst>
              <p:tags r:id="rId4"/>
            </p:custDataLst>
          </p:nvPr>
        </p:nvSpPr>
        <p:spPr>
          <a:xfrm rot="6300000">
            <a:off x="8804072" y="-1289760"/>
            <a:ext cx="2116227" cy="367694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3332" h="5790">
                <a:moveTo>
                  <a:pt x="304" y="0"/>
                </a:moveTo>
                <a:cubicBezTo>
                  <a:pt x="1977" y="0"/>
                  <a:pt x="3333" y="1356"/>
                  <a:pt x="3333" y="3028"/>
                </a:cubicBezTo>
                <a:cubicBezTo>
                  <a:pt x="3333" y="4257"/>
                  <a:pt x="2601" y="5314"/>
                  <a:pt x="1551" y="5789"/>
                </a:cubicBezTo>
                <a:lnTo>
                  <a:pt x="1547" y="5790"/>
                </a:lnTo>
                <a:lnTo>
                  <a:pt x="0" y="15"/>
                </a:lnTo>
                <a:lnTo>
                  <a:pt x="33" y="12"/>
                </a:lnTo>
                <a:cubicBezTo>
                  <a:pt x="122" y="4"/>
                  <a:pt x="213" y="0"/>
                  <a:pt x="304" y="0"/>
                </a:cubicBezTo>
                <a:close/>
              </a:path>
            </a:pathLst>
          </a:custGeom>
          <a:gradFill flip="none" rotWithShape="1">
            <a:gsLst>
              <a:gs pos="34000">
                <a:schemeClr val="tx2">
                  <a:alpha val="0"/>
                </a:schemeClr>
              </a:gs>
              <a:gs pos="61000">
                <a:schemeClr val="accent2">
                  <a:lumMod val="50000"/>
                  <a:alpha val="50000"/>
                </a:schemeClr>
              </a:gs>
              <a:gs pos="82000">
                <a:schemeClr val="accent2">
                  <a:alpha val="90000"/>
                </a:schemeClr>
              </a:gs>
              <a:gs pos="88000">
                <a:schemeClr val="accent1">
                  <a:alpha val="90000"/>
                </a:schemeClr>
              </a:gs>
              <a:gs pos="100000">
                <a:schemeClr val="accent1">
                  <a:alpha val="9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508635"/>
            <a:ext cx="10968990" cy="7632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tx1"/>
                    </a:gs>
                    <a:gs pos="90000">
                      <a:schemeClr val="accent1"/>
                    </a:gs>
                  </a:gsLst>
                  <a:lin ang="1620000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>
            <p:custDataLst>
              <p:tags r:id="rId4"/>
            </p:custDataLst>
          </p:nvPr>
        </p:nvCxnSpPr>
        <p:spPr>
          <a:xfrm>
            <a:off x="581702" y="1159310"/>
            <a:ext cx="11361106" cy="0"/>
          </a:xfrm>
          <a:prstGeom prst="line">
            <a:avLst/>
          </a:prstGeom>
          <a:ln>
            <a:gradFill flip="none" rotWithShape="1">
              <a:gsLst>
                <a:gs pos="0">
                  <a:srgbClr val="FACA60"/>
                </a:gs>
                <a:gs pos="100000">
                  <a:srgbClr val="FD6E38">
                    <a:alpha val="0"/>
                  </a:srgb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6" name="椭圆 7"/>
          <p:cNvSpPr/>
          <p:nvPr>
            <p:custDataLst>
              <p:tags r:id="rId5"/>
            </p:custDataLst>
          </p:nvPr>
        </p:nvSpPr>
        <p:spPr>
          <a:xfrm flipH="1" flipV="1">
            <a:off x="294297" y="186415"/>
            <a:ext cx="988079" cy="988079"/>
          </a:xfrm>
          <a:prstGeom prst="ellipse">
            <a:avLst/>
          </a:prstGeom>
          <a:gradFill flip="none" rotWithShape="1">
            <a:gsLst>
              <a:gs pos="34000">
                <a:schemeClr val="tx2">
                  <a:alpha val="0"/>
                </a:schemeClr>
              </a:gs>
              <a:gs pos="61000">
                <a:schemeClr val="accent2">
                  <a:lumMod val="50000"/>
                  <a:alpha val="20000"/>
                </a:schemeClr>
              </a:gs>
              <a:gs pos="82000">
                <a:schemeClr val="accent2">
                  <a:alpha val="60000"/>
                </a:schemeClr>
              </a:gs>
              <a:gs pos="88000">
                <a:schemeClr val="accen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1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6"/>
            <p:custDataLst>
              <p:tags r:id="rId2"/>
            </p:custDataLst>
          </p:nvPr>
        </p:nvSpPr>
        <p:spPr>
          <a:xfrm>
            <a:off x="6235065" y="1343025"/>
            <a:ext cx="5342255" cy="4864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08330" y="1343025"/>
            <a:ext cx="5342255" cy="4864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330" y="508635"/>
            <a:ext cx="10968990" cy="7632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tx1"/>
                    </a:gs>
                    <a:gs pos="90000">
                      <a:schemeClr val="accent1"/>
                    </a:gs>
                  </a:gsLst>
                  <a:lin ang="1620000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5" name="直接连接符 10"/>
          <p:cNvCxnSpPr/>
          <p:nvPr>
            <p:custDataLst>
              <p:tags r:id="rId6"/>
            </p:custDataLst>
          </p:nvPr>
        </p:nvCxnSpPr>
        <p:spPr>
          <a:xfrm>
            <a:off x="581702" y="1159310"/>
            <a:ext cx="11361106" cy="0"/>
          </a:xfrm>
          <a:prstGeom prst="line">
            <a:avLst/>
          </a:prstGeom>
          <a:ln>
            <a:gradFill flip="none" rotWithShape="1">
              <a:gsLst>
                <a:gs pos="0">
                  <a:srgbClr val="FACA60"/>
                </a:gs>
                <a:gs pos="100000">
                  <a:srgbClr val="FD6E38">
                    <a:alpha val="0"/>
                  </a:srgb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椭圆 9"/>
          <p:cNvSpPr/>
          <p:nvPr>
            <p:custDataLst>
              <p:tags r:id="rId7"/>
            </p:custDataLst>
          </p:nvPr>
        </p:nvSpPr>
        <p:spPr>
          <a:xfrm flipH="1" flipV="1">
            <a:off x="294297" y="186415"/>
            <a:ext cx="988079" cy="988079"/>
          </a:xfrm>
          <a:prstGeom prst="ellipse">
            <a:avLst/>
          </a:prstGeom>
          <a:gradFill flip="none" rotWithShape="1">
            <a:gsLst>
              <a:gs pos="34000">
                <a:schemeClr val="tx2">
                  <a:alpha val="0"/>
                </a:schemeClr>
              </a:gs>
              <a:gs pos="61000">
                <a:schemeClr val="accent2">
                  <a:lumMod val="50000"/>
                  <a:alpha val="20000"/>
                </a:schemeClr>
              </a:gs>
              <a:gs pos="82000">
                <a:schemeClr val="accent2">
                  <a:alpha val="60000"/>
                </a:schemeClr>
              </a:gs>
              <a:gs pos="88000">
                <a:schemeClr val="accen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1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330" y="508635"/>
            <a:ext cx="10968990" cy="7632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tx1"/>
                    </a:gs>
                    <a:gs pos="90000">
                      <a:schemeClr val="accent1"/>
                    </a:gs>
                  </a:gsLst>
                  <a:lin ang="1620000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6"/>
          <p:cNvCxnSpPr/>
          <p:nvPr>
            <p:custDataLst>
              <p:tags r:id="rId2"/>
            </p:custDataLst>
          </p:nvPr>
        </p:nvCxnSpPr>
        <p:spPr>
          <a:xfrm>
            <a:off x="581702" y="1159310"/>
            <a:ext cx="11361106" cy="0"/>
          </a:xfrm>
          <a:prstGeom prst="line">
            <a:avLst/>
          </a:prstGeom>
          <a:ln>
            <a:gradFill flip="none" rotWithShape="1">
              <a:gsLst>
                <a:gs pos="0">
                  <a:srgbClr val="FACA60"/>
                </a:gs>
                <a:gs pos="100000">
                  <a:srgbClr val="FD6E38">
                    <a:alpha val="0"/>
                  </a:srgb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4" name="椭圆 5"/>
          <p:cNvSpPr/>
          <p:nvPr>
            <p:custDataLst>
              <p:tags r:id="rId3"/>
            </p:custDataLst>
          </p:nvPr>
        </p:nvSpPr>
        <p:spPr>
          <a:xfrm flipH="1" flipV="1">
            <a:off x="294297" y="186415"/>
            <a:ext cx="988079" cy="988079"/>
          </a:xfrm>
          <a:prstGeom prst="ellipse">
            <a:avLst/>
          </a:prstGeom>
          <a:gradFill flip="none" rotWithShape="1">
            <a:gsLst>
              <a:gs pos="34000">
                <a:schemeClr val="tx2">
                  <a:alpha val="0"/>
                </a:schemeClr>
              </a:gs>
              <a:gs pos="61000">
                <a:schemeClr val="accent2">
                  <a:lumMod val="50000"/>
                  <a:alpha val="20000"/>
                </a:schemeClr>
              </a:gs>
              <a:gs pos="82000">
                <a:schemeClr val="accent2">
                  <a:alpha val="60000"/>
                </a:schemeClr>
              </a:gs>
              <a:gs pos="88000">
                <a:schemeClr val="accen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1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椭圆 7"/>
          <p:cNvSpPr/>
          <p:nvPr>
            <p:custDataLst>
              <p:tags r:id="rId1"/>
            </p:custDataLst>
          </p:nvPr>
        </p:nvSpPr>
        <p:spPr>
          <a:xfrm flipH="1" flipV="1">
            <a:off x="294297" y="186415"/>
            <a:ext cx="988079" cy="988079"/>
          </a:xfrm>
          <a:prstGeom prst="ellipse">
            <a:avLst/>
          </a:prstGeom>
          <a:gradFill flip="none" rotWithShape="1">
            <a:gsLst>
              <a:gs pos="34000">
                <a:schemeClr val="tx2">
                  <a:alpha val="0"/>
                </a:schemeClr>
              </a:gs>
              <a:gs pos="61000">
                <a:schemeClr val="accent2">
                  <a:lumMod val="50000"/>
                  <a:alpha val="20000"/>
                </a:schemeClr>
              </a:gs>
              <a:gs pos="82000">
                <a:schemeClr val="accent2">
                  <a:alpha val="60000"/>
                </a:schemeClr>
              </a:gs>
              <a:gs pos="88000">
                <a:schemeClr val="accen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1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椭圆 7"/>
          <p:cNvSpPr/>
          <p:nvPr>
            <p:custDataLst>
              <p:tags r:id="rId1"/>
            </p:custDataLst>
          </p:nvPr>
        </p:nvSpPr>
        <p:spPr>
          <a:xfrm flipH="1" flipV="1">
            <a:off x="294297" y="186415"/>
            <a:ext cx="988079" cy="988079"/>
          </a:xfrm>
          <a:prstGeom prst="ellipse">
            <a:avLst/>
          </a:prstGeom>
          <a:gradFill flip="none" rotWithShape="1">
            <a:gsLst>
              <a:gs pos="34000">
                <a:schemeClr val="tx2">
                  <a:alpha val="0"/>
                </a:schemeClr>
              </a:gs>
              <a:gs pos="61000">
                <a:schemeClr val="accent2">
                  <a:lumMod val="50000"/>
                  <a:alpha val="20000"/>
                </a:schemeClr>
              </a:gs>
              <a:gs pos="82000">
                <a:schemeClr val="accent2">
                  <a:alpha val="60000"/>
                </a:schemeClr>
              </a:gs>
              <a:gs pos="88000">
                <a:schemeClr val="accen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1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2" name="正文"/>
          <p:cNvSpPr txBox="1"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330" y="508635"/>
            <a:ext cx="10968990" cy="57480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330" y="1271905"/>
            <a:ext cx="10968990" cy="451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330" y="508635"/>
            <a:ext cx="10968990" cy="7632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tx1"/>
                    </a:gs>
                    <a:gs pos="90000">
                      <a:schemeClr val="accent1"/>
                    </a:gs>
                  </a:gsLst>
                  <a:lin ang="1620000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9" name="直接连接符 12"/>
          <p:cNvCxnSpPr/>
          <p:nvPr>
            <p:custDataLst>
              <p:tags r:id="rId3"/>
            </p:custDataLst>
          </p:nvPr>
        </p:nvCxnSpPr>
        <p:spPr>
          <a:xfrm>
            <a:off x="581702" y="1159310"/>
            <a:ext cx="11361106" cy="0"/>
          </a:xfrm>
          <a:prstGeom prst="line">
            <a:avLst/>
          </a:prstGeom>
          <a:ln>
            <a:gradFill flip="none" rotWithShape="1">
              <a:gsLst>
                <a:gs pos="0">
                  <a:srgbClr val="FACA60"/>
                </a:gs>
                <a:gs pos="100000">
                  <a:srgbClr val="FD6E38">
                    <a:alpha val="0"/>
                  </a:srgb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4" name="椭圆 5"/>
          <p:cNvSpPr/>
          <p:nvPr>
            <p:custDataLst>
              <p:tags r:id="rId4"/>
            </p:custDataLst>
          </p:nvPr>
        </p:nvSpPr>
        <p:spPr>
          <a:xfrm flipH="1" flipV="1">
            <a:off x="294297" y="186415"/>
            <a:ext cx="988079" cy="988079"/>
          </a:xfrm>
          <a:prstGeom prst="ellipse">
            <a:avLst/>
          </a:prstGeom>
          <a:gradFill flip="none" rotWithShape="1">
            <a:gsLst>
              <a:gs pos="34000">
                <a:schemeClr val="tx2">
                  <a:alpha val="0"/>
                </a:schemeClr>
              </a:gs>
              <a:gs pos="61000">
                <a:schemeClr val="accent2">
                  <a:lumMod val="50000"/>
                  <a:alpha val="20000"/>
                </a:schemeClr>
              </a:gs>
              <a:gs pos="82000">
                <a:schemeClr val="accent2">
                  <a:alpha val="60000"/>
                </a:schemeClr>
              </a:gs>
              <a:gs pos="88000">
                <a:schemeClr val="accen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1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20" descr="图层 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r="42208"/>
          <a:stretch>
            <a:fillRect/>
          </a:stretch>
        </p:blipFill>
        <p:spPr>
          <a:xfrm>
            <a:off x="11198225" y="972820"/>
            <a:ext cx="993775" cy="1719580"/>
          </a:xfrm>
          <a:prstGeom prst="rect">
            <a:avLst/>
          </a:prstGeom>
        </p:spPr>
      </p:pic>
      <p:sp>
        <p:nvSpPr>
          <p:cNvPr id="1048802" name="任意多边形: 形状 4"/>
          <p:cNvSpPr/>
          <p:nvPr>
            <p:custDataLst>
              <p:tags r:id="rId3"/>
            </p:custDataLst>
          </p:nvPr>
        </p:nvSpPr>
        <p:spPr>
          <a:xfrm>
            <a:off x="4524647" y="-14513"/>
            <a:ext cx="2939329" cy="1192893"/>
          </a:xfrm>
          <a:custGeom>
            <a:gdLst>
              <a:gd name="connsiteX0" fmla="*/ 0 w 2939329"/>
              <a:gd name="connsiteY0" fmla="*/ 0 h 1192893"/>
              <a:gd name="connsiteX1" fmla="*/ 2939329 w 2939329"/>
              <a:gd name="connsiteY1" fmla="*/ 0 h 1192893"/>
              <a:gd name="connsiteX2" fmla="*/ 2903922 w 2939329"/>
              <a:gd name="connsiteY2" fmla="*/ 137700 h 1192893"/>
              <a:gd name="connsiteX3" fmla="*/ 1469664 w 2939329"/>
              <a:gd name="connsiteY3" fmla="*/ 1192893 h 1192893"/>
              <a:gd name="connsiteX4" fmla="*/ 35406 w 2939329"/>
              <a:gd name="connsiteY4" fmla="*/ 137700 h 1192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9329" h="1192893">
                <a:moveTo>
                  <a:pt x="0" y="0"/>
                </a:moveTo>
                <a:lnTo>
                  <a:pt x="2939329" y="0"/>
                </a:lnTo>
                <a:lnTo>
                  <a:pt x="2903922" y="137700"/>
                </a:lnTo>
                <a:cubicBezTo>
                  <a:pt x="2713780" y="749025"/>
                  <a:pt x="2143557" y="1192893"/>
                  <a:pt x="1469664" y="1192893"/>
                </a:cubicBezTo>
                <a:cubicBezTo>
                  <a:pt x="795771" y="1192893"/>
                  <a:pt x="225548" y="749025"/>
                  <a:pt x="35406" y="137700"/>
                </a:cubicBezTo>
                <a:close/>
              </a:path>
            </a:pathLst>
          </a:custGeom>
          <a:gradFill flip="none" rotWithShape="1">
            <a:gsLst>
              <a:gs pos="34000">
                <a:schemeClr val="tx2">
                  <a:alpha val="0"/>
                </a:schemeClr>
              </a:gs>
              <a:gs pos="61000">
                <a:schemeClr val="accent2">
                  <a:lumMod val="50000"/>
                  <a:alpha val="50000"/>
                </a:schemeClr>
              </a:gs>
              <a:gs pos="82000">
                <a:schemeClr val="accent2">
                  <a:alpha val="90000"/>
                </a:schemeClr>
              </a:gs>
              <a:gs pos="88000">
                <a:schemeClr val="accent1">
                  <a:alpha val="90000"/>
                </a:schemeClr>
              </a:gs>
              <a:gs pos="100000">
                <a:schemeClr val="accent1">
                  <a:alpha val="9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4" name="椭圆 18"/>
          <p:cNvSpPr/>
          <p:nvPr>
            <p:custDataLst>
              <p:tags r:id="rId4"/>
            </p:custDataLst>
          </p:nvPr>
        </p:nvSpPr>
        <p:spPr>
          <a:xfrm>
            <a:off x="7268904" y="2974639"/>
            <a:ext cx="454361" cy="454361"/>
          </a:xfrm>
          <a:prstGeom prst="ellipse">
            <a:avLst/>
          </a:prstGeom>
          <a:gradFill flip="none" rotWithShape="1">
            <a:gsLst>
              <a:gs pos="34000">
                <a:schemeClr val="tx2">
                  <a:alpha val="0"/>
                </a:schemeClr>
              </a:gs>
              <a:gs pos="61000">
                <a:schemeClr val="accent2">
                  <a:lumMod val="50000"/>
                  <a:alpha val="20000"/>
                </a:schemeClr>
              </a:gs>
              <a:gs pos="82000">
                <a:schemeClr val="accent2">
                  <a:alpha val="60000"/>
                </a:schemeClr>
              </a:gs>
              <a:gs pos="88000">
                <a:schemeClr val="accen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6" name="椭圆 17"/>
          <p:cNvSpPr/>
          <p:nvPr>
            <p:custDataLst>
              <p:tags r:id="rId5"/>
            </p:custDataLst>
          </p:nvPr>
        </p:nvSpPr>
        <p:spPr>
          <a:xfrm flipH="1" flipV="1">
            <a:off x="10270471" y="3781107"/>
            <a:ext cx="720744" cy="720744"/>
          </a:xfrm>
          <a:prstGeom prst="ellipse">
            <a:avLst/>
          </a:prstGeom>
          <a:gradFill flip="none" rotWithShape="1">
            <a:gsLst>
              <a:gs pos="34000">
                <a:schemeClr val="tx2">
                  <a:alpha val="0"/>
                </a:schemeClr>
              </a:gs>
              <a:gs pos="61000">
                <a:schemeClr val="accent2">
                  <a:lumMod val="50000"/>
                  <a:alpha val="20000"/>
                </a:schemeClr>
              </a:gs>
              <a:gs pos="82000">
                <a:schemeClr val="accent2">
                  <a:alpha val="60000"/>
                </a:schemeClr>
              </a:gs>
              <a:gs pos="88000">
                <a:schemeClr val="accen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1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8" name="任意多边形: 形状 7"/>
          <p:cNvSpPr/>
          <p:nvPr>
            <p:custDataLst>
              <p:tags r:id="rId6"/>
            </p:custDataLst>
          </p:nvPr>
        </p:nvSpPr>
        <p:spPr>
          <a:xfrm flipH="1" flipV="1">
            <a:off x="11187520" y="967175"/>
            <a:ext cx="1004480" cy="1725224"/>
          </a:xfrm>
          <a:custGeom>
            <a:gdLst>
              <a:gd name="connsiteX0" fmla="*/ 141868 w 1004480"/>
              <a:gd name="connsiteY0" fmla="*/ 1725224 h 1725224"/>
              <a:gd name="connsiteX1" fmla="*/ 53671 w 1004480"/>
              <a:gd name="connsiteY1" fmla="*/ 1720770 h 1725224"/>
              <a:gd name="connsiteX2" fmla="*/ 0 w 1004480"/>
              <a:gd name="connsiteY2" fmla="*/ 1712579 h 1725224"/>
              <a:gd name="connsiteX3" fmla="*/ 0 w 1004480"/>
              <a:gd name="connsiteY3" fmla="*/ 12645 h 1725224"/>
              <a:gd name="connsiteX4" fmla="*/ 53671 w 1004480"/>
              <a:gd name="connsiteY4" fmla="*/ 4454 h 1725224"/>
              <a:gd name="connsiteX5" fmla="*/ 141868 w 1004480"/>
              <a:gd name="connsiteY5" fmla="*/ 0 h 1725224"/>
              <a:gd name="connsiteX6" fmla="*/ 1004480 w 1004480"/>
              <a:gd name="connsiteY6" fmla="*/ 862612 h 1725224"/>
              <a:gd name="connsiteX7" fmla="*/ 141868 w 1004480"/>
              <a:gd name="connsiteY7" fmla="*/ 1725224 h 17252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04480" h="1725224">
                <a:moveTo>
                  <a:pt x="141868" y="1725224"/>
                </a:moveTo>
                <a:cubicBezTo>
                  <a:pt x="112093" y="1725224"/>
                  <a:pt x="82669" y="1723715"/>
                  <a:pt x="53671" y="1720770"/>
                </a:cubicBezTo>
                <a:lnTo>
                  <a:pt x="0" y="1712579"/>
                </a:lnTo>
                <a:lnTo>
                  <a:pt x="0" y="12645"/>
                </a:lnTo>
                <a:lnTo>
                  <a:pt x="53671" y="4454"/>
                </a:lnTo>
                <a:cubicBezTo>
                  <a:pt x="82669" y="1509"/>
                  <a:pt x="112093" y="0"/>
                  <a:pt x="141868" y="0"/>
                </a:cubicBezTo>
                <a:cubicBezTo>
                  <a:pt x="618275" y="0"/>
                  <a:pt x="1004480" y="386205"/>
                  <a:pt x="1004480" y="862612"/>
                </a:cubicBezTo>
                <a:cubicBezTo>
                  <a:pt x="1004480" y="1339019"/>
                  <a:pt x="618275" y="1725224"/>
                  <a:pt x="141868" y="1725224"/>
                </a:cubicBezTo>
                <a:close/>
              </a:path>
            </a:pathLst>
          </a:custGeom>
          <a:gradFill flip="none" rotWithShape="1">
            <a:gsLst>
              <a:gs pos="34000">
                <a:schemeClr val="tx2">
                  <a:alpha val="0"/>
                </a:schemeClr>
              </a:gs>
              <a:gs pos="55000">
                <a:schemeClr val="accent2">
                  <a:lumMod val="50000"/>
                  <a:alpha val="20000"/>
                </a:schemeClr>
              </a:gs>
              <a:gs pos="82000">
                <a:schemeClr val="accent2">
                  <a:alpha val="60000"/>
                </a:schemeClr>
              </a:gs>
              <a:gs pos="90000">
                <a:schemeClr val="accent1">
                  <a:alpha val="80000"/>
                </a:schemeClr>
              </a:gs>
              <a:gs pos="100000">
                <a:schemeClr val="accent1">
                  <a:alpha val="80000"/>
                </a:schemeClr>
              </a:gs>
            </a:gsLst>
            <a:lin ang="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10" name="矩形 8"/>
          <p:cNvSpPr/>
          <p:nvPr>
            <p:custDataLst>
              <p:tags r:id="rId7"/>
            </p:custDataLst>
          </p:nvPr>
        </p:nvSpPr>
        <p:spPr>
          <a:xfrm>
            <a:off x="8870607" y="-14514"/>
            <a:ext cx="1169923" cy="5932714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2000">
                <a:schemeClr val="accent2">
                  <a:lumMod val="75000"/>
                </a:schemeClr>
              </a:gs>
              <a:gs pos="5000">
                <a:schemeClr val="accent2">
                  <a:lumMod val="90000"/>
                  <a:lumOff val="10000"/>
                </a:schemeClr>
              </a:gs>
              <a:gs pos="10000">
                <a:schemeClr val="accent1"/>
              </a:gs>
              <a:gs pos="50000">
                <a:schemeClr val="accent1"/>
              </a:gs>
              <a:gs pos="90000">
                <a:schemeClr val="accent1"/>
              </a:gs>
              <a:gs pos="95000">
                <a:schemeClr val="accent2">
                  <a:lumMod val="90000"/>
                  <a:lumOff val="10000"/>
                </a:schemeClr>
              </a:gs>
              <a:gs pos="98000">
                <a:schemeClr val="accent2">
                  <a:lumMod val="75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n w="47625">
            <a:noFill/>
          </a:ln>
          <a:effectLst>
            <a:glow rad="444500">
              <a:schemeClr val="accent2">
                <a:lumMod val="50000"/>
                <a:alpha val="54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812" name="梯形 9"/>
          <p:cNvSpPr/>
          <p:nvPr>
            <p:custDataLst>
              <p:tags r:id="rId8"/>
            </p:custDataLst>
          </p:nvPr>
        </p:nvSpPr>
        <p:spPr>
          <a:xfrm>
            <a:off x="7975110" y="5918201"/>
            <a:ext cx="2960915" cy="443386"/>
          </a:xfrm>
          <a:prstGeom prst="trapezoid">
            <a:avLst>
              <a:gd name="adj" fmla="val 205096"/>
            </a:avLst>
          </a:prstGeom>
          <a:gradFill>
            <a:gsLst>
              <a:gs pos="15000">
                <a:schemeClr val="accent2">
                  <a:lumMod val="75000"/>
                  <a:alpha val="70000"/>
                </a:schemeClr>
              </a:gs>
              <a:gs pos="50000">
                <a:schemeClr val="accent1">
                  <a:alpha val="80000"/>
                </a:schemeClr>
              </a:gs>
              <a:gs pos="85000">
                <a:schemeClr val="accent2">
                  <a:lumMod val="75000"/>
                  <a:alpha val="70000"/>
                </a:schemeClr>
              </a:gs>
            </a:gsLst>
            <a:lin ang="0" scaled="0"/>
          </a:gradFill>
          <a:ln>
            <a:noFill/>
          </a:ln>
          <a:effectLst>
            <a:glow rad="127000">
              <a:schemeClr val="accent2">
                <a:lumMod val="75000"/>
                <a:alpha val="1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51" name="直接连接符 10"/>
          <p:cNvCxnSpPr/>
          <p:nvPr>
            <p:custDataLst>
              <p:tags r:id="rId9"/>
            </p:custDataLst>
          </p:nvPr>
        </p:nvCxnSpPr>
        <p:spPr>
          <a:xfrm>
            <a:off x="6794870" y="6404428"/>
            <a:ext cx="5346330" cy="0"/>
          </a:xfrm>
          <a:prstGeom prst="line">
            <a:avLst/>
          </a:prstGeom>
          <a:ln w="25400">
            <a:gradFill>
              <a:gsLst>
                <a:gs pos="0">
                  <a:schemeClr val="tx2">
                    <a:alpha val="80000"/>
                  </a:schemeClr>
                </a:gs>
                <a:gs pos="30000">
                  <a:schemeClr val="accent2">
                    <a:lumMod val="75000"/>
                    <a:alpha val="80000"/>
                  </a:schemeClr>
                </a:gs>
                <a:gs pos="50000">
                  <a:schemeClr val="accent1">
                    <a:lumMod val="75000"/>
                    <a:alpha val="80000"/>
                  </a:schemeClr>
                </a:gs>
                <a:gs pos="70000">
                  <a:schemeClr val="accent2">
                    <a:lumMod val="75000"/>
                    <a:alpha val="80000"/>
                  </a:schemeClr>
                </a:gs>
                <a:gs pos="100000">
                  <a:schemeClr val="tx2">
                    <a:alpha val="8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2"/>
          <p:cNvCxnSpPr/>
          <p:nvPr>
            <p:custDataLst>
              <p:tags r:id="rId10"/>
            </p:custDataLst>
          </p:nvPr>
        </p:nvCxnSpPr>
        <p:spPr>
          <a:xfrm>
            <a:off x="6788520" y="6495596"/>
            <a:ext cx="5359030" cy="0"/>
          </a:xfrm>
          <a:prstGeom prst="line">
            <a:avLst/>
          </a:prstGeom>
          <a:ln w="25400">
            <a:gradFill>
              <a:gsLst>
                <a:gs pos="0">
                  <a:schemeClr val="tx2">
                    <a:alpha val="70000"/>
                  </a:schemeClr>
                </a:gs>
                <a:gs pos="30000">
                  <a:schemeClr val="accent2">
                    <a:lumMod val="75000"/>
                    <a:alpha val="70000"/>
                  </a:schemeClr>
                </a:gs>
                <a:gs pos="50000">
                  <a:schemeClr val="accent1">
                    <a:lumMod val="75000"/>
                    <a:alpha val="70000"/>
                  </a:schemeClr>
                </a:gs>
                <a:gs pos="70000">
                  <a:schemeClr val="accent2">
                    <a:lumMod val="75000"/>
                    <a:alpha val="70000"/>
                  </a:schemeClr>
                </a:gs>
                <a:gs pos="100000">
                  <a:schemeClr val="tx2">
                    <a:alpha val="7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3"/>
          <p:cNvCxnSpPr/>
          <p:nvPr>
            <p:custDataLst>
              <p:tags r:id="rId11"/>
            </p:custDataLst>
          </p:nvPr>
        </p:nvCxnSpPr>
        <p:spPr>
          <a:xfrm>
            <a:off x="6788520" y="6677932"/>
            <a:ext cx="5359030" cy="0"/>
          </a:xfrm>
          <a:prstGeom prst="line">
            <a:avLst/>
          </a:prstGeom>
          <a:ln w="25400">
            <a:gradFill>
              <a:gsLst>
                <a:gs pos="0">
                  <a:schemeClr val="tx2">
                    <a:alpha val="50000"/>
                  </a:schemeClr>
                </a:gs>
                <a:gs pos="30000">
                  <a:schemeClr val="accent2">
                    <a:lumMod val="75000"/>
                    <a:alpha val="50000"/>
                  </a:schemeClr>
                </a:gs>
                <a:gs pos="50000">
                  <a:schemeClr val="accent1">
                    <a:lumMod val="75000"/>
                    <a:alpha val="50000"/>
                  </a:schemeClr>
                </a:gs>
                <a:gs pos="70000">
                  <a:schemeClr val="accent2">
                    <a:lumMod val="75000"/>
                    <a:alpha val="50000"/>
                  </a:schemeClr>
                </a:gs>
                <a:gs pos="100000">
                  <a:schemeClr val="tx2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4"/>
          <p:cNvCxnSpPr/>
          <p:nvPr>
            <p:custDataLst>
              <p:tags r:id="rId12"/>
            </p:custDataLst>
          </p:nvPr>
        </p:nvCxnSpPr>
        <p:spPr>
          <a:xfrm>
            <a:off x="6788520" y="6769100"/>
            <a:ext cx="5359030" cy="0"/>
          </a:xfrm>
          <a:prstGeom prst="line">
            <a:avLst/>
          </a:prstGeom>
          <a:ln w="25400">
            <a:gradFill>
              <a:gsLst>
                <a:gs pos="0">
                  <a:schemeClr val="tx2">
                    <a:alpha val="40000"/>
                  </a:schemeClr>
                </a:gs>
                <a:gs pos="30000">
                  <a:schemeClr val="accent2">
                    <a:lumMod val="75000"/>
                    <a:alpha val="40000"/>
                  </a:schemeClr>
                </a:gs>
                <a:gs pos="50000">
                  <a:schemeClr val="accent1">
                    <a:lumMod val="75000"/>
                    <a:alpha val="40000"/>
                  </a:schemeClr>
                </a:gs>
                <a:gs pos="70000">
                  <a:schemeClr val="accent2">
                    <a:lumMod val="75000"/>
                    <a:alpha val="40000"/>
                  </a:schemeClr>
                </a:gs>
                <a:gs pos="100000">
                  <a:schemeClr val="tx2">
                    <a:alpha val="4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15"/>
          <p:cNvCxnSpPr/>
          <p:nvPr>
            <p:custDataLst>
              <p:tags r:id="rId13"/>
            </p:custDataLst>
          </p:nvPr>
        </p:nvCxnSpPr>
        <p:spPr>
          <a:xfrm>
            <a:off x="6788520" y="6586764"/>
            <a:ext cx="5359030" cy="0"/>
          </a:xfrm>
          <a:prstGeom prst="line">
            <a:avLst/>
          </a:prstGeom>
          <a:ln w="25400">
            <a:gradFill>
              <a:gsLst>
                <a:gs pos="0">
                  <a:schemeClr val="tx2">
                    <a:alpha val="60000"/>
                  </a:schemeClr>
                </a:gs>
                <a:gs pos="30000">
                  <a:schemeClr val="accent2">
                    <a:lumMod val="75000"/>
                    <a:alpha val="60000"/>
                  </a:schemeClr>
                </a:gs>
                <a:gs pos="50000">
                  <a:schemeClr val="accent1">
                    <a:lumMod val="75000"/>
                    <a:alpha val="60000"/>
                  </a:schemeClr>
                </a:gs>
                <a:gs pos="70000">
                  <a:schemeClr val="accent2">
                    <a:lumMod val="75000"/>
                    <a:alpha val="60000"/>
                  </a:schemeClr>
                </a:gs>
                <a:gs pos="100000">
                  <a:schemeClr val="tx2">
                    <a:alpha val="6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4" name="椭圆 16"/>
          <p:cNvSpPr/>
          <p:nvPr>
            <p:custDataLst>
              <p:tags r:id="rId14"/>
            </p:custDataLst>
          </p:nvPr>
        </p:nvSpPr>
        <p:spPr>
          <a:xfrm flipV="1">
            <a:off x="8396733" y="4387506"/>
            <a:ext cx="720744" cy="720744"/>
          </a:xfrm>
          <a:prstGeom prst="ellipse">
            <a:avLst/>
          </a:prstGeom>
          <a:gradFill flip="none" rotWithShape="1">
            <a:gsLst>
              <a:gs pos="30000">
                <a:schemeClr val="tx2"/>
              </a:gs>
              <a:gs pos="53000">
                <a:schemeClr val="tx2">
                  <a:lumMod val="75000"/>
                  <a:lumOff val="25000"/>
                </a:schemeClr>
              </a:gs>
              <a:gs pos="74000">
                <a:schemeClr val="accent2"/>
              </a:gs>
              <a:gs pos="88000">
                <a:schemeClr val="accent1"/>
              </a:gs>
              <a:gs pos="100000">
                <a:schemeClr val="accent1"/>
              </a:gs>
            </a:gsLst>
            <a:lin ang="1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16" name="标题"/>
          <p:cNvSpPr txBox="1">
            <a:spLocks noGrp="1"/>
          </p:cNvSpPr>
          <p:nvPr>
            <p:ph type="title" idx="2" hasCustomPrompt="1"/>
            <p:custDataLst>
              <p:tags r:id="rId15"/>
            </p:custDataLst>
          </p:nvPr>
        </p:nvSpPr>
        <p:spPr>
          <a:xfrm>
            <a:off x="1200785" y="1308735"/>
            <a:ext cx="6117590" cy="2265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7200" b="0" i="0" u="none" strike="noStrike" kern="1200" cap="none" spc="300" normalizeH="0" baseline="0" noProof="1">
                <a:gradFill>
                  <a:gsLst>
                    <a:gs pos="0">
                      <a:schemeClr val="tx1"/>
                    </a:gs>
                    <a:gs pos="90000">
                      <a:schemeClr val="accent1"/>
                    </a:gs>
                  </a:gsLst>
                  <a:lin ang="162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18" name="署名"/>
          <p:cNvSpPr txBox="1"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970280" y="3807460"/>
            <a:ext cx="2188800" cy="453600"/>
          </a:xfrm>
          <a:prstGeom prst="parallelogram">
            <a:avLst>
              <a:gd name="adj" fmla="val 41297"/>
            </a:avLst>
          </a:prstGeom>
          <a:gradFill>
            <a:gsLst>
              <a:gs pos="12000">
                <a:schemeClr val="accent2"/>
              </a:gs>
              <a:gs pos="100000">
                <a:schemeClr val="bg1">
                  <a:alpha val="0"/>
                </a:schemeClr>
              </a:gs>
            </a:gsLst>
            <a:lin ang="10800000" scaled="0"/>
          </a:gradFill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8"/>
          <p:cNvCxnSpPr/>
          <p:nvPr userDrawn="1">
            <p:custDataLst>
              <p:tags r:id="rId12"/>
            </p:custDataLst>
          </p:nvPr>
        </p:nvCxnSpPr>
        <p:spPr>
          <a:xfrm>
            <a:off x="581702" y="1159310"/>
            <a:ext cx="11361106" cy="0"/>
          </a:xfrm>
          <a:prstGeom prst="line">
            <a:avLst/>
          </a:prstGeom>
          <a:ln>
            <a:gradFill flip="none" rotWithShape="1">
              <a:gsLst>
                <a:gs pos="0">
                  <a:srgbClr val="FACA60"/>
                </a:gs>
                <a:gs pos="100000">
                  <a:srgbClr val="FD6E38">
                    <a:alpha val="0"/>
                  </a:srgb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椭圆 9"/>
          <p:cNvSpPr/>
          <p:nvPr>
            <p:custDataLst>
              <p:tags r:id="rId13"/>
            </p:custDataLst>
          </p:nvPr>
        </p:nvSpPr>
        <p:spPr>
          <a:xfrm flipH="1" flipV="1">
            <a:off x="294297" y="186415"/>
            <a:ext cx="988079" cy="988079"/>
          </a:xfrm>
          <a:prstGeom prst="ellipse">
            <a:avLst/>
          </a:prstGeom>
          <a:gradFill flip="none" rotWithShape="1">
            <a:gsLst>
              <a:gs pos="34000">
                <a:schemeClr val="tx2">
                  <a:alpha val="0"/>
                </a:schemeClr>
              </a:gs>
              <a:gs pos="61000">
                <a:schemeClr val="accent2">
                  <a:lumMod val="50000"/>
                  <a:alpha val="20000"/>
                </a:schemeClr>
              </a:gs>
              <a:gs pos="82000">
                <a:schemeClr val="accent2">
                  <a:alpha val="60000"/>
                </a:schemeClr>
              </a:gs>
              <a:gs pos="88000">
                <a:schemeClr val="accen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1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2000" y="365126"/>
            <a:ext cx="10968000" cy="94680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12000" y="1490643"/>
            <a:ext cx="10968000" cy="46863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FACA60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rgbClr val="FACA60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rgbClr val="FACA60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rgbClr val="FACA60"/>
              </a:buClr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rgbClr val="FACA60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185" r:id="rId2"/>
    <p:sldLayoutId id="2147494186" r:id="rId3"/>
    <p:sldLayoutId id="2147494187" r:id="rId4"/>
    <p:sldLayoutId id="2147494188" r:id="rId5"/>
    <p:sldLayoutId id="2147494189" r:id="rId6"/>
    <p:sldLayoutId id="2147494190" r:id="rId7"/>
    <p:sldLayoutId id="2147494191" r:id="rId8"/>
    <p:sldLayoutId id="2147494192" r:id="rId9"/>
    <p:sldLayoutId id="2147494193" r:id="rId10"/>
    <p:sldLayoutId id="214749419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40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tx1"/>
              </a:gs>
              <a:gs pos="90000">
                <a:schemeClr val="accent1"/>
              </a:gs>
            </a:gsLst>
            <a:lin ang="1620000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22" Type="http://schemas.openxmlformats.org/officeDocument/2006/relationships/tags" Target="../tags/tag180.xml" /><Relationship Id="rId23" Type="http://schemas.openxmlformats.org/officeDocument/2006/relationships/tags" Target="../tags/tag181.xml" /><Relationship Id="rId24" Type="http://schemas.openxmlformats.org/officeDocument/2006/relationships/tags" Target="../tags/tag182.xml" /><Relationship Id="rId25" Type="http://schemas.openxmlformats.org/officeDocument/2006/relationships/tags" Target="../tags/tag183.xml" /><Relationship Id="rId26" Type="http://schemas.openxmlformats.org/officeDocument/2006/relationships/tags" Target="../tags/tag184.xml" /><Relationship Id="rId27" Type="http://schemas.openxmlformats.org/officeDocument/2006/relationships/tags" Target="../tags/tag185.xml" /><Relationship Id="rId28" Type="http://schemas.openxmlformats.org/officeDocument/2006/relationships/tags" Target="../tags/tag186.xml" /><Relationship Id="rId29" Type="http://schemas.openxmlformats.org/officeDocument/2006/relationships/tags" Target="../tags/tag187.xml" /><Relationship Id="rId3" Type="http://schemas.openxmlformats.org/officeDocument/2006/relationships/tags" Target="../tags/tag161.xml" /><Relationship Id="rId30" Type="http://schemas.openxmlformats.org/officeDocument/2006/relationships/tags" Target="../tags/tag188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ags" Target="../tags/tag25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14" Type="http://schemas.openxmlformats.org/officeDocument/2006/relationships/tags" Target="../tags/tag287.xml" /><Relationship Id="rId15" Type="http://schemas.openxmlformats.org/officeDocument/2006/relationships/tags" Target="../tags/tag288.xml" /><Relationship Id="rId16" Type="http://schemas.openxmlformats.org/officeDocument/2006/relationships/tags" Target="../tags/tag289.xml" /><Relationship Id="rId17" Type="http://schemas.openxmlformats.org/officeDocument/2006/relationships/tags" Target="../tags/tag290.xml" /><Relationship Id="rId18" Type="http://schemas.openxmlformats.org/officeDocument/2006/relationships/tags" Target="../tags/tag291.xml" /><Relationship Id="rId19" Type="http://schemas.openxmlformats.org/officeDocument/2006/relationships/tags" Target="../tags/tag292.xml" /><Relationship Id="rId2" Type="http://schemas.openxmlformats.org/officeDocument/2006/relationships/tags" Target="../tags/tag275.xml" /><Relationship Id="rId20" Type="http://schemas.openxmlformats.org/officeDocument/2006/relationships/tags" Target="../tags/tag293.xml" /><Relationship Id="rId21" Type="http://schemas.openxmlformats.org/officeDocument/2006/relationships/tags" Target="../tags/tag294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tags" Target="../tags/tag305.xml" /><Relationship Id="rId13" Type="http://schemas.openxmlformats.org/officeDocument/2006/relationships/tags" Target="../tags/tag306.xml" /><Relationship Id="rId14" Type="http://schemas.openxmlformats.org/officeDocument/2006/relationships/tags" Target="../tags/tag307.xml" /><Relationship Id="rId15" Type="http://schemas.openxmlformats.org/officeDocument/2006/relationships/tags" Target="../tags/tag308.xml" /><Relationship Id="rId16" Type="http://schemas.openxmlformats.org/officeDocument/2006/relationships/tags" Target="../tags/tag309.xml" /><Relationship Id="rId17" Type="http://schemas.openxmlformats.org/officeDocument/2006/relationships/tags" Target="../tags/tag310.xml" /><Relationship Id="rId18" Type="http://schemas.openxmlformats.org/officeDocument/2006/relationships/tags" Target="../tags/tag311.xml" /><Relationship Id="rId19" Type="http://schemas.openxmlformats.org/officeDocument/2006/relationships/tags" Target="../tags/tag312.xml" /><Relationship Id="rId2" Type="http://schemas.openxmlformats.org/officeDocument/2006/relationships/tags" Target="../tags/tag295.xml" /><Relationship Id="rId20" Type="http://schemas.openxmlformats.org/officeDocument/2006/relationships/tags" Target="../tags/tag313.xml" /><Relationship Id="rId21" Type="http://schemas.openxmlformats.org/officeDocument/2006/relationships/tags" Target="../tags/tag314.xml" /><Relationship Id="rId3" Type="http://schemas.openxmlformats.org/officeDocument/2006/relationships/tags" Target="../tags/tag296.xml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tags" Target="../tags/tag299.xml" /><Relationship Id="rId7" Type="http://schemas.openxmlformats.org/officeDocument/2006/relationships/tags" Target="../tags/tag300.xml" /><Relationship Id="rId8" Type="http://schemas.openxmlformats.org/officeDocument/2006/relationships/tags" Target="../tags/tag301.xml" /><Relationship Id="rId9" Type="http://schemas.openxmlformats.org/officeDocument/2006/relationships/tags" Target="../tags/tag30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3.xml" /><Relationship Id="rId11" Type="http://schemas.openxmlformats.org/officeDocument/2006/relationships/tags" Target="../tags/tag324.xml" /><Relationship Id="rId12" Type="http://schemas.openxmlformats.org/officeDocument/2006/relationships/tags" Target="../tags/tag325.xml" /><Relationship Id="rId13" Type="http://schemas.openxmlformats.org/officeDocument/2006/relationships/tags" Target="../tags/tag326.xml" /><Relationship Id="rId14" Type="http://schemas.openxmlformats.org/officeDocument/2006/relationships/tags" Target="../tags/tag327.xml" /><Relationship Id="rId15" Type="http://schemas.openxmlformats.org/officeDocument/2006/relationships/tags" Target="../tags/tag328.xml" /><Relationship Id="rId16" Type="http://schemas.openxmlformats.org/officeDocument/2006/relationships/tags" Target="../tags/tag329.xml" /><Relationship Id="rId17" Type="http://schemas.openxmlformats.org/officeDocument/2006/relationships/tags" Target="../tags/tag330.xml" /><Relationship Id="rId18" Type="http://schemas.openxmlformats.org/officeDocument/2006/relationships/tags" Target="../tags/tag331.xml" /><Relationship Id="rId19" Type="http://schemas.openxmlformats.org/officeDocument/2006/relationships/tags" Target="../tags/tag332.xml" /><Relationship Id="rId2" Type="http://schemas.openxmlformats.org/officeDocument/2006/relationships/tags" Target="../tags/tag315.xml" /><Relationship Id="rId20" Type="http://schemas.openxmlformats.org/officeDocument/2006/relationships/tags" Target="../tags/tag333.xml" /><Relationship Id="rId21" Type="http://schemas.openxmlformats.org/officeDocument/2006/relationships/tags" Target="../tags/tag334.xml" /><Relationship Id="rId3" Type="http://schemas.openxmlformats.org/officeDocument/2006/relationships/tags" Target="../tags/tag316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tags" Target="../tags/tag319.xml" /><Relationship Id="rId7" Type="http://schemas.openxmlformats.org/officeDocument/2006/relationships/tags" Target="../tags/tag320.xml" /><Relationship Id="rId8" Type="http://schemas.openxmlformats.org/officeDocument/2006/relationships/tags" Target="../tags/tag321.xml" /><Relationship Id="rId9" Type="http://schemas.openxmlformats.org/officeDocument/2006/relationships/tags" Target="../tags/tag32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3701005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18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植物的光合适应和生理生态学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6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汇报人：</a:t>
            </a:r>
            <a:r>
              <a:rPr lang="en-US" altLang="zh-CN">
                <a:solidFill>
                  <a:srgbClr val="FFFFFF"/>
                </a:solidFill>
              </a:rPr>
              <a:t>XX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4" name="序号"/>
          <p:cNvSpPr txBox="1"/>
          <p:nvPr>
            <p:custDataLst>
              <p:tags r:id="rId4"/>
            </p:custDataLst>
          </p:nvPr>
        </p:nvSpPr>
        <p:spPr>
          <a:xfrm>
            <a:off x="1581150" y="2600325"/>
            <a:ext cx="504190" cy="50419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3500000" scaled="0"/>
          </a:gradFill>
        </p:spPr>
        <p:txBody>
          <a:bodyPr wrap="square" lIns="0" tIns="0" rIns="0" bIns="0" rtlCol="0" anchor="ctr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rgbClr val="FFFFFF"/>
                </a:solidFill>
                <a:latin typeface="+mj-ea"/>
                <a:ea typeface="+mj-ea"/>
                <a:cs typeface="MiSans" panose="00000500000000000000" charset="-122"/>
              </a:rPr>
              <a:t>01</a:t>
            </a:r>
            <a:endParaRPr lang="en-US" sz="2000">
              <a:solidFill>
                <a:srgbClr val="FFFFFF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5"/>
            </p:custDataLst>
          </p:nvPr>
        </p:nvSpPr>
        <p:spPr>
          <a:xfrm>
            <a:off x="2271395" y="2002155"/>
            <a:ext cx="2310130" cy="112204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 spc="300">
                <a:gradFill>
                  <a:gsLst>
                    <a:gs pos="0">
                      <a:schemeClr val="tx1"/>
                    </a:gs>
                    <a:gs pos="90000">
                      <a:schemeClr val="accent1"/>
                    </a:gs>
                  </a:gsLst>
                  <a:lin ang="1620000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rPr>
              <a:t>光合适应</a:t>
            </a:r>
            <a:endParaRPr lang="zh-CN" altLang="en-US" sz="2500" spc="300">
              <a:gradFill>
                <a:gsLst>
                  <a:gs pos="0">
                    <a:schemeClr val="tx1"/>
                  </a:gs>
                  <a:gs pos="90000">
                    <a:schemeClr val="accent1"/>
                  </a:gs>
                </a:gsLst>
                <a:lin ang="16200000" scaled="0"/>
              </a:gradFill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71" name="直接连接符 24"/>
          <p:cNvCxnSpPr/>
          <p:nvPr>
            <p:custDataLst>
              <p:tags r:id="rId6"/>
            </p:custDataLst>
          </p:nvPr>
        </p:nvCxnSpPr>
        <p:spPr>
          <a:xfrm>
            <a:off x="2271395" y="3148330"/>
            <a:ext cx="2038350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序号"/>
          <p:cNvSpPr txBox="1"/>
          <p:nvPr>
            <p:custDataLst>
              <p:tags r:id="rId7"/>
            </p:custDataLst>
          </p:nvPr>
        </p:nvSpPr>
        <p:spPr>
          <a:xfrm>
            <a:off x="4653915" y="2600325"/>
            <a:ext cx="504190" cy="50419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3500000" scaled="0"/>
          </a:gradFill>
        </p:spPr>
        <p:txBody>
          <a:bodyPr wrap="square" lIns="0" tIns="0" rIns="0" bIns="0" rtlCol="0" anchor="ctr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rgbClr val="FFFFFF"/>
                </a:solidFill>
                <a:latin typeface="+mj-ea"/>
                <a:ea typeface="+mj-ea"/>
                <a:cs typeface="MiSans" panose="00000500000000000000" charset="-122"/>
              </a:rPr>
              <a:t>02</a:t>
            </a:r>
            <a:endParaRPr lang="en-US" sz="2000">
              <a:solidFill>
                <a:srgbClr val="FFFFFF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8"/>
            </p:custDataLst>
          </p:nvPr>
        </p:nvSpPr>
        <p:spPr>
          <a:xfrm>
            <a:off x="5344160" y="2002155"/>
            <a:ext cx="2310130" cy="112204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 spc="300">
                <a:gradFill>
                  <a:gsLst>
                    <a:gs pos="0">
                      <a:schemeClr val="tx1"/>
                    </a:gs>
                    <a:gs pos="90000">
                      <a:schemeClr val="accent1"/>
                    </a:gs>
                  </a:gsLst>
                  <a:lin ang="1620000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rPr>
              <a:t>植物的生理生态学</a:t>
            </a:r>
            <a:endParaRPr lang="zh-CN" altLang="en-US" sz="2500" spc="300">
              <a:gradFill>
                <a:gsLst>
                  <a:gs pos="0">
                    <a:schemeClr val="tx1"/>
                  </a:gs>
                  <a:gs pos="90000">
                    <a:schemeClr val="accent1"/>
                  </a:gs>
                </a:gsLst>
                <a:lin ang="16200000" scaled="0"/>
              </a:gradFill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73" name="直接连接符 29"/>
          <p:cNvCxnSpPr/>
          <p:nvPr>
            <p:custDataLst>
              <p:tags r:id="rId9"/>
            </p:custDataLst>
          </p:nvPr>
        </p:nvCxnSpPr>
        <p:spPr>
          <a:xfrm>
            <a:off x="5344160" y="3148330"/>
            <a:ext cx="2038350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序号"/>
          <p:cNvSpPr txBox="1"/>
          <p:nvPr>
            <p:custDataLst>
              <p:tags r:id="rId10"/>
            </p:custDataLst>
          </p:nvPr>
        </p:nvSpPr>
        <p:spPr>
          <a:xfrm>
            <a:off x="7726680" y="2600325"/>
            <a:ext cx="504190" cy="50419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3500000" scaled="0"/>
          </a:gradFill>
        </p:spPr>
        <p:txBody>
          <a:bodyPr wrap="square" lIns="0" tIns="0" rIns="0" bIns="0" rtlCol="0" anchor="ctr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rgbClr val="FFFFFF"/>
                </a:solidFill>
                <a:latin typeface="+mj-ea"/>
                <a:ea typeface="+mj-ea"/>
                <a:cs typeface="MiSans" panose="00000500000000000000" charset="-122"/>
              </a:rPr>
              <a:t>03</a:t>
            </a:r>
            <a:endParaRPr lang="en-US" sz="2000">
              <a:solidFill>
                <a:srgbClr val="FFFFFF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1"/>
            </p:custDataLst>
          </p:nvPr>
        </p:nvSpPr>
        <p:spPr>
          <a:xfrm>
            <a:off x="8416925" y="2002155"/>
            <a:ext cx="2310130" cy="112204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64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100" spc="300">
                <a:gradFill>
                  <a:gsLst>
                    <a:gs pos="0">
                      <a:schemeClr val="tx1"/>
                    </a:gs>
                    <a:gs pos="90000">
                      <a:schemeClr val="accent1"/>
                    </a:gs>
                  </a:gsLst>
                  <a:lin ang="1620000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rPr>
              <a:t>植物对环境的生理生态响应</a:t>
            </a:r>
            <a:endParaRPr lang="zh-CN" altLang="en-US" sz="3100" spc="300">
              <a:gradFill>
                <a:gsLst>
                  <a:gs pos="0">
                    <a:schemeClr val="tx1"/>
                  </a:gs>
                  <a:gs pos="90000">
                    <a:schemeClr val="accent1"/>
                  </a:gs>
                </a:gsLst>
                <a:lin ang="16200000" scaled="0"/>
              </a:gradFill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75" name="直接连接符 41"/>
          <p:cNvCxnSpPr/>
          <p:nvPr>
            <p:custDataLst>
              <p:tags r:id="rId12"/>
            </p:custDataLst>
          </p:nvPr>
        </p:nvCxnSpPr>
        <p:spPr>
          <a:xfrm>
            <a:off x="8416925" y="3148330"/>
            <a:ext cx="2038350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1581150" y="4449445"/>
            <a:ext cx="504190" cy="50419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3500000" scaled="0"/>
          </a:gradFill>
        </p:spPr>
        <p:txBody>
          <a:bodyPr wrap="square" lIns="0" tIns="0" rIns="0" bIns="0" rtlCol="0" anchor="ctr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rgbClr val="FFFFFF"/>
                </a:solidFill>
                <a:latin typeface="+mj-ea"/>
                <a:ea typeface="+mj-ea"/>
                <a:cs typeface="MiSans" panose="00000500000000000000" charset="-122"/>
              </a:rPr>
              <a:t>04</a:t>
            </a:r>
            <a:endParaRPr lang="en-US" sz="2000">
              <a:solidFill>
                <a:srgbClr val="FFFFFF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2271395" y="3851275"/>
            <a:ext cx="2310130" cy="112204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64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100" spc="300">
                <a:gradFill>
                  <a:gsLst>
                    <a:gs pos="0">
                      <a:schemeClr val="tx1"/>
                    </a:gs>
                    <a:gs pos="90000">
                      <a:schemeClr val="accent1"/>
                    </a:gs>
                  </a:gsLst>
                  <a:lin ang="1620000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rPr>
              <a:t>光合作用与环境因子的关系</a:t>
            </a:r>
            <a:endParaRPr lang="zh-CN" altLang="en-US" sz="3100" spc="300">
              <a:gradFill>
                <a:gsLst>
                  <a:gs pos="0">
                    <a:schemeClr val="tx1"/>
                  </a:gs>
                  <a:gs pos="90000">
                    <a:schemeClr val="accent1"/>
                  </a:gs>
                </a:gsLst>
                <a:lin ang="16200000" scaled="0"/>
              </a:gradFill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77" name="直接连接符 64"/>
          <p:cNvCxnSpPr/>
          <p:nvPr>
            <p:custDataLst>
              <p:tags r:id="rId15"/>
            </p:custDataLst>
          </p:nvPr>
        </p:nvCxnSpPr>
        <p:spPr>
          <a:xfrm>
            <a:off x="2271395" y="4997450"/>
            <a:ext cx="2038350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16"/>
            </p:custDataLst>
          </p:nvPr>
        </p:nvSpPr>
        <p:spPr>
          <a:xfrm>
            <a:off x="4653915" y="4449445"/>
            <a:ext cx="504190" cy="50419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3500000" scaled="0"/>
          </a:gradFill>
        </p:spPr>
        <p:txBody>
          <a:bodyPr wrap="square" lIns="0" tIns="0" rIns="0" bIns="0" rtlCol="0" anchor="ctr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rgbClr val="FFFFFF"/>
                </a:solidFill>
                <a:latin typeface="+mj-ea"/>
                <a:ea typeface="+mj-ea"/>
                <a:cs typeface="MiSans" panose="00000500000000000000" charset="-122"/>
              </a:rPr>
              <a:t>05</a:t>
            </a:r>
            <a:endParaRPr lang="en-US" sz="2000">
              <a:solidFill>
                <a:srgbClr val="FFFFFF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2" name="标题"/>
          <p:cNvSpPr txBox="1"/>
          <p:nvPr>
            <p:custDataLst>
              <p:tags r:id="rId17"/>
            </p:custDataLst>
          </p:nvPr>
        </p:nvSpPr>
        <p:spPr>
          <a:xfrm>
            <a:off x="5344160" y="3851275"/>
            <a:ext cx="2310130" cy="112204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 spc="300">
                <a:gradFill>
                  <a:gsLst>
                    <a:gs pos="0">
                      <a:schemeClr val="tx1"/>
                    </a:gs>
                    <a:gs pos="90000">
                      <a:schemeClr val="accent1"/>
                    </a:gs>
                  </a:gsLst>
                  <a:lin ang="1620000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rPr>
              <a:t>光合作用的调节与控制</a:t>
            </a:r>
            <a:endParaRPr lang="zh-CN" altLang="en-US" sz="2500" spc="300">
              <a:gradFill>
                <a:gsLst>
                  <a:gs pos="0">
                    <a:schemeClr val="tx1"/>
                  </a:gs>
                  <a:gs pos="90000">
                    <a:schemeClr val="accent1"/>
                  </a:gs>
                </a:gsLst>
                <a:lin ang="16200000" scaled="0"/>
              </a:gradFill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79" name="直接连接符 69"/>
          <p:cNvCxnSpPr/>
          <p:nvPr>
            <p:custDataLst>
              <p:tags r:id="rId18"/>
            </p:custDataLst>
          </p:nvPr>
        </p:nvCxnSpPr>
        <p:spPr>
          <a:xfrm>
            <a:off x="5344160" y="4997450"/>
            <a:ext cx="2038350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19"/>
            </p:custDataLst>
          </p:nvPr>
        </p:nvSpPr>
        <p:spPr>
          <a:xfrm>
            <a:off x="7726680" y="4449445"/>
            <a:ext cx="504190" cy="50419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3500000" scaled="0"/>
          </a:gradFill>
        </p:spPr>
        <p:txBody>
          <a:bodyPr wrap="square" lIns="0" tIns="0" rIns="0" bIns="0" rtlCol="0" anchor="ctr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rgbClr val="FFFFFF"/>
                </a:solidFill>
                <a:latin typeface="+mj-ea"/>
                <a:ea typeface="+mj-ea"/>
                <a:cs typeface="MiSans" panose="00000500000000000000" charset="-122"/>
              </a:rPr>
              <a:t>06</a:t>
            </a:r>
            <a:endParaRPr lang="en-US" sz="2000">
              <a:solidFill>
                <a:srgbClr val="FFFFFF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6" name="标题"/>
          <p:cNvSpPr txBox="1"/>
          <p:nvPr>
            <p:custDataLst>
              <p:tags r:id="rId20"/>
            </p:custDataLst>
          </p:nvPr>
        </p:nvSpPr>
        <p:spPr>
          <a:xfrm>
            <a:off x="8416925" y="3851275"/>
            <a:ext cx="2310130" cy="112204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 spc="300">
                <a:gradFill>
                  <a:gsLst>
                    <a:gs pos="0">
                      <a:schemeClr val="tx1"/>
                    </a:gs>
                    <a:gs pos="90000">
                      <a:schemeClr val="accent1"/>
                    </a:gs>
                  </a:gsLst>
                  <a:lin ang="1620000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rPr>
              <a:t>光合作用的应用与前景</a:t>
            </a:r>
            <a:endParaRPr lang="zh-CN" altLang="en-US" sz="2500" spc="300">
              <a:gradFill>
                <a:gsLst>
                  <a:gs pos="0">
                    <a:schemeClr val="tx1"/>
                  </a:gs>
                  <a:gs pos="90000">
                    <a:schemeClr val="accent1"/>
                  </a:gs>
                </a:gsLst>
                <a:lin ang="16200000" scaled="0"/>
              </a:gradFill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81" name="直接连接符 74"/>
          <p:cNvCxnSpPr/>
          <p:nvPr>
            <p:custDataLst>
              <p:tags r:id="rId21"/>
            </p:custDataLst>
          </p:nvPr>
        </p:nvCxnSpPr>
        <p:spPr>
          <a:xfrm>
            <a:off x="8416925" y="4997450"/>
            <a:ext cx="2038350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文本占位符 4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86071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4" name="标题 7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光合适应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2500"/>
          </a:bodyPr>
          <a:lstStyle/>
          <a:p>
            <a:r>
              <a:rPr lang="zh-CN" altLang="en-US"/>
              <a:t>光照强度对光合作用的影响</a:t>
            </a:r>
            <a:endParaRPr lang="zh-CN" altLang="en-US"/>
          </a:p>
        </p:txBody>
      </p:sp>
      <p:sp>
        <p:nvSpPr>
          <p:cNvPr id="1048960" name="圆角矩形 5"/>
          <p:cNvSpPr/>
          <p:nvPr>
            <p:custDataLst>
              <p:tags r:id="rId2"/>
            </p:custDataLst>
          </p:nvPr>
        </p:nvSpPr>
        <p:spPr>
          <a:xfrm>
            <a:off x="631891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圆角矩形 3"/>
          <p:cNvSpPr/>
          <p:nvPr>
            <p:custDataLst>
              <p:tags r:id="rId3"/>
            </p:custDataLst>
          </p:nvPr>
        </p:nvSpPr>
        <p:spPr>
          <a:xfrm>
            <a:off x="608400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5"/>
          <p:cNvSpPr txBox="1"/>
          <p:nvPr>
            <p:custDataLst>
              <p:tags r:id="rId4"/>
            </p:custDataLst>
          </p:nvPr>
        </p:nvSpPr>
        <p:spPr>
          <a:xfrm>
            <a:off x="784903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光照强度增加，光合作用速率加快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圆角矩形 16"/>
          <p:cNvSpPr/>
          <p:nvPr>
            <p:custDataLst>
              <p:tags r:id="rId5"/>
            </p:custDataLst>
          </p:nvPr>
        </p:nvSpPr>
        <p:spPr>
          <a:xfrm>
            <a:off x="791252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8968" name="圆角矩形 12"/>
          <p:cNvSpPr/>
          <p:nvPr>
            <p:custDataLst>
              <p:tags r:id="rId6"/>
            </p:custDataLst>
          </p:nvPr>
        </p:nvSpPr>
        <p:spPr>
          <a:xfrm>
            <a:off x="3431174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圆角矩形 13"/>
          <p:cNvSpPr/>
          <p:nvPr>
            <p:custDataLst>
              <p:tags r:id="rId7"/>
            </p:custDataLst>
          </p:nvPr>
        </p:nvSpPr>
        <p:spPr>
          <a:xfrm>
            <a:off x="3401968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圆角矩形 15"/>
          <p:cNvSpPr/>
          <p:nvPr>
            <p:custDataLst>
              <p:tags r:id="rId8"/>
            </p:custDataLst>
          </p:nvPr>
        </p:nvSpPr>
        <p:spPr>
          <a:xfrm>
            <a:off x="3634977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74" name="文本框 10"/>
          <p:cNvSpPr txBox="1"/>
          <p:nvPr>
            <p:custDataLst>
              <p:tags r:id="rId9"/>
            </p:custDataLst>
          </p:nvPr>
        </p:nvSpPr>
        <p:spPr>
          <a:xfrm>
            <a:off x="3579741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光照强度达到一定程度时，光合作用速率不再增加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5"/>
          <p:cNvSpPr/>
          <p:nvPr>
            <p:custDataLst>
              <p:tags r:id="rId10"/>
            </p:custDataLst>
          </p:nvPr>
        </p:nvSpPr>
        <p:spPr>
          <a:xfrm>
            <a:off x="6224742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圆角矩形 3"/>
          <p:cNvSpPr/>
          <p:nvPr>
            <p:custDataLst>
              <p:tags r:id="rId11"/>
            </p:custDataLst>
          </p:nvPr>
        </p:nvSpPr>
        <p:spPr>
          <a:xfrm>
            <a:off x="6201251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23"/>
          <p:cNvSpPr txBox="1"/>
          <p:nvPr>
            <p:custDataLst>
              <p:tags r:id="rId12"/>
            </p:custDataLst>
          </p:nvPr>
        </p:nvSpPr>
        <p:spPr>
          <a:xfrm>
            <a:off x="6377754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光照强度过强时，光合作用速率降低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16"/>
          <p:cNvSpPr/>
          <p:nvPr>
            <p:custDataLst>
              <p:tags r:id="rId13"/>
            </p:custDataLst>
          </p:nvPr>
        </p:nvSpPr>
        <p:spPr>
          <a:xfrm>
            <a:off x="6384103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84" name="圆角矩形 12"/>
          <p:cNvSpPr/>
          <p:nvPr>
            <p:custDataLst>
              <p:tags r:id="rId14"/>
            </p:custDataLst>
          </p:nvPr>
        </p:nvSpPr>
        <p:spPr>
          <a:xfrm>
            <a:off x="9024025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圆角矩形 13"/>
          <p:cNvSpPr/>
          <p:nvPr>
            <p:custDataLst>
              <p:tags r:id="rId15"/>
            </p:custDataLst>
          </p:nvPr>
        </p:nvSpPr>
        <p:spPr>
          <a:xfrm>
            <a:off x="8994819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圆角矩形 15"/>
          <p:cNvSpPr/>
          <p:nvPr>
            <p:custDataLst>
              <p:tags r:id="rId16"/>
            </p:custDataLst>
          </p:nvPr>
        </p:nvSpPr>
        <p:spPr>
          <a:xfrm>
            <a:off x="9227828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90" name="文本框 32"/>
          <p:cNvSpPr txBox="1"/>
          <p:nvPr>
            <p:custDataLst>
              <p:tags r:id="rId17"/>
            </p:custDataLst>
          </p:nvPr>
        </p:nvSpPr>
        <p:spPr>
          <a:xfrm>
            <a:off x="9172592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不同植物对光照强度的适应性不同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光照时间与光合作用的关系</a:t>
            </a:r>
            <a:endParaRPr lang="zh-CN" altLang="en-US"/>
          </a:p>
        </p:txBody>
      </p:sp>
      <p:sp>
        <p:nvSpPr>
          <p:cNvPr id="104903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光照时间对光合作用的影响：光照时间越长，光合作用越强，植物生长越快。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光合作用与植物生长的关系：光合作用是植物生长的基础，光合作用越强，植物生长越快。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光照时间与植物生长的关系：光照时间越长，植物生长越快。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5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光照时间与光合作用的调节：植物可以通过调节光合作用来适应不同的光照时间。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2500"/>
          </a:bodyPr>
          <a:lstStyle/>
          <a:p>
            <a:r>
              <a:rPr lang="zh-CN" altLang="en-US"/>
              <a:t>光质对光合作用的影响</a:t>
            </a:r>
            <a:endParaRPr lang="zh-CN" altLang="en-US"/>
          </a:p>
        </p:txBody>
      </p:sp>
      <p:sp>
        <p:nvSpPr>
          <p:cNvPr id="104909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不同光质对光合作用的影响不同，如蓝光和红光对光合作用的促进效果不同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光质对植物抗逆性的影响，如蓝光可以提高植物的抗旱性，红光可以提高植物的抗寒性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光质对植物色素的影响，如蓝光促进叶绿素合成，红光促进花青素的合成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光质对植物生长和发育的影响，如蓝光促进植物伸长，红光促进植物开花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2500"/>
          </a:bodyPr>
          <a:lstStyle/>
          <a:p>
            <a:r>
              <a:rPr lang="zh-CN" altLang="en-US"/>
              <a:t>植物对光环境的适应策略</a:t>
            </a:r>
            <a:endParaRPr lang="zh-CN" altLang="en-US"/>
          </a:p>
        </p:txBody>
      </p:sp>
      <p:sp>
        <p:nvSpPr>
          <p:cNvPr id="104918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寻找合适的光照强度：植物能够感知光照强度，并调整自己的位置以获得适量的光照，避免过强或过弱的光照。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8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叶片的适应性：植物通过改变叶片的角度、形状和颜色等方式，来适应不同的光照条件。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9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调节叶绿素的合成：植物能够根据光照的强弱调节叶绿素的合成，以适应不同的光环境。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9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产生光合色素：植物在光合作用过程中，能够产生光合色素，以吸收和转化光能为化学能。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文本占位符 4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88929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244" name="标题 7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植物的生理生态学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植物的水分生理生态</a:t>
            </a:r>
            <a:endParaRPr lang="zh-CN" altLang="en-US"/>
          </a:p>
        </p:txBody>
      </p:sp>
      <p:sp>
        <p:nvSpPr>
          <p:cNvPr id="104929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植物对水分胁迫的适应机制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植物的水分利用效率和光合作用的关系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植物的水分平衡与调节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植物对水分的吸收和运输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2500"/>
          </a:bodyPr>
          <a:lstStyle/>
          <a:p>
            <a:r>
              <a:rPr lang="zh-CN" altLang="en-US"/>
              <a:t>植物的矿质营养生理生态</a:t>
            </a:r>
            <a:endParaRPr lang="zh-CN" altLang="en-US"/>
          </a:p>
        </p:txBody>
      </p:sp>
      <p:sp>
        <p:nvSpPr>
          <p:cNvPr id="104935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矿质营养在植物生态系统中的作用和意义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6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矿质营养与植物的生理生态适应性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植物对矿质元素的吸收和利用方式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矿质营养对植物生长和发育的影响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2500"/>
          </a:bodyPr>
          <a:lstStyle/>
          <a:p>
            <a:r>
              <a:rPr lang="zh-CN" altLang="en-US"/>
              <a:t>植物的呼吸作用与能量代谢</a:t>
            </a:r>
            <a:endParaRPr lang="zh-CN" altLang="en-US"/>
          </a:p>
        </p:txBody>
      </p:sp>
      <p:sp>
        <p:nvSpPr>
          <p:cNvPr id="1049426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28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3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30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呼吸作用是植物体内重要的代谢过程，通过分解有机物释放能量，为植物的生长和发育提供能量。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3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34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36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4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38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植物的呼吸作用分为有氧呼吸和无氧呼吸两种类型，有氧呼吸是植物在有氧条件下通过细胞呼吸产生能量；无氧呼吸是植物在缺氧条件下通过厌氧呼吸产生能量。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4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42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44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4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46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植物的呼吸作用受到多种因素的影响，如温度、光照、水分、氧气等，这些因素的变化会影响植物的呼吸速率和能量代谢。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4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50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52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4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54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植物的能量代谢与光合作用密切相关，光合作用产生的能量和有机物为呼吸作用提供原料和能量来源。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5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2500"/>
          </a:bodyPr>
          <a:lstStyle/>
          <a:p>
            <a:r>
              <a:rPr lang="zh-CN" altLang="en-US"/>
              <a:t>植物的生长发育与繁殖生理生态</a:t>
            </a:r>
            <a:endParaRPr lang="zh-CN" altLang="en-US"/>
          </a:p>
        </p:txBody>
      </p:sp>
      <p:sp>
        <p:nvSpPr>
          <p:cNvPr id="1049498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00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5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02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植物的生长发育：光合作用对植物生长的影响，以及植物如何适应不同的光照条件。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04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06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08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5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10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植物的繁殖生理生态：植物如何通过繁殖来适应环境，包括开花、传粉、结实等过程。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12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14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16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5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18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植物的生理生态特性：植物如何通过生理生态特性来适应环境，例如叶绿素含量、气孔行为等。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20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22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24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5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26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植物的适应性：植物如何通过适应性来应对环境变化，例如温度、水分、光照等。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28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文本占位符 4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87500" lnSpcReduction="1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570" name="标题 7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植物对环境的生理生态响应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1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2500"/>
          </a:bodyPr>
          <a:lstStyle/>
          <a:p>
            <a:r>
              <a:rPr lang="zh-CN" altLang="en-US"/>
              <a:t>植物对温度的适应</a:t>
            </a:r>
            <a:endParaRPr lang="zh-CN" altLang="en-US"/>
          </a:p>
        </p:txBody>
      </p:sp>
      <p:sp>
        <p:nvSpPr>
          <p:cNvPr id="1049616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18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0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622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低温适应：植物通过增加细胞内糖分和脂肪的含量来抵御寒冷环境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24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26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28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632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高温适应：植物通过增加叶面蒸腾作用来降低体温和保持水分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34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36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8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642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温周期适应：植物对昼夜和季节性温度变化的适应，如形成芽和落叶等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44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46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8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50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652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热激反应：植物在高温下通过表达热激蛋白来保护细胞器和酶，维持正常的生理功能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54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9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2500"/>
          </a:bodyPr>
          <a:lstStyle/>
          <a:p>
            <a:r>
              <a:rPr lang="zh-CN" altLang="en-US"/>
              <a:t>植物对湿度的适应</a:t>
            </a:r>
            <a:endParaRPr lang="zh-CN" altLang="en-US"/>
          </a:p>
        </p:txBody>
      </p:sp>
      <p:sp>
        <p:nvSpPr>
          <p:cNvPr id="1049696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8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0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02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耐旱植物：能在干燥环境中生存，减少水分蒸发，适应低湿度环境。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04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06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8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12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喜湿植物：需要湿润环境，能吸收和储存大量水分，适应高湿度环境。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14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16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8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22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湿生植物：生长在沼泽、水边等湿润环境，能在水淹条件下生长。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24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26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8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0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32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中生植物：适应中等湿度环境，既非特别干燥也非特别湿润。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34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2500"/>
          </a:bodyPr>
          <a:lstStyle/>
          <a:p>
            <a:r>
              <a:rPr lang="zh-CN" altLang="en-US"/>
              <a:t>植物对土壤的适应</a:t>
            </a:r>
            <a:endParaRPr lang="zh-CN" altLang="en-US"/>
          </a:p>
        </p:txBody>
      </p:sp>
      <p:sp>
        <p:nvSpPr>
          <p:cNvPr id="10497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土壤类型：不同土壤类型对植物生长的影响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土壤水分：植物对土壤水分的吸收和利用，以及在干旱和湿润土壤中的适应性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土壤养分：植物对土壤中不同养分的吸收和利用，以及在贫瘠和肥沃土壤中的适应性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土壤酸碱度：植物对不同酸碱度的土壤的适应性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https://d.book118.com/598137010056006044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6"/>
  <p:tag name="KSO_WM_TEMPLATE_MASTER_TYPE" val="0"/>
  <p:tag name="KSO_WM_TEMPLATE_SUBCATEGORY" val="29"/>
  <p:tag name="KSO_WM_TEMPLATE_THUMBS_INDEX" val="1、1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43.51669&quot;,&quot;top&quot;:&quot;87.15&quot;,&quot;width&quot;:&quot;559.85&quot;,&quot;height&quot;:&quot;365.7&quot;}"/>
  <p:tag name="KSO_WM_SLIDE_ID" val="custom2023024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6"/>
  <p:tag name="KSO_WM_TEMPLATE_MASTER_TYPE" val="0"/>
  <p:tag name="KSO_WM_TEMPLATE_SUBCATEGORY" val="29"/>
  <p:tag name="KSO_WM_TEMPLATE_THUMBS_INDEX" val="1、11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47.4499969482422,&quot;width&quot;:868.0999755859375}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8999999761581421,&quot;transparency&quot;:0},{&quot;brightness&quot;:0,&quot;colorType&quot;:1,&quot;foreColorIndex&quot;:13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47.4499969482422,&quot;width&quot;:868.0999755859375}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47.4499969482422,&quot;width&quot;:868.0999755859375}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6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47.4499969482422,&quot;width&quot;:868.0999755859375}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8999999761581421,&quot;transparency&quot;:0},{&quot;brightness&quot;:0,&quot;colorType&quot;:1,&quot;foreColorIndex&quot;:13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47.4499969482422,&quot;width&quot;:868.0999755859375}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47.4499969482422,&quot;width&quot;:868.0999755859375}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6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47.4499969482422,&quot;width&quot;:868.0999755859375}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8999999761581421,&quot;transparency&quot;:0},{&quot;brightness&quot;:0,&quot;colorType&quot;:1,&quot;foreColorIndex&quot;:13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47.4499969482422,&quot;width&quot;:868.0999755859375}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47.4499969482422,&quot;width&quot;:868.0999755859375}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6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47.4499969482422,&quot;width&quot;:868.0999755859375}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8999999761581421,&quot;transparency&quot;:0},{&quot;brightness&quot;:0,&quot;colorType&quot;:1,&quot;foreColorIndex&quot;:13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47.4499969482422,&quot;width&quot;:868.0999755859375}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47.4499969482422,&quot;width&quot;:868.0999755859375}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6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47.4499969482422,&quot;width&quot;:868.0999755859375}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8999999761581421,&quot;transparency&quot;:0},{&quot;brightness&quot;:0,&quot;colorType&quot;:1,&quot;foreColorIndex&quot;:13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47.4499969482422,&quot;width&quot;:868.0999755859375}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47.4499969482422,&quot;width&quot;:868.0999755859375}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6*l_h_i*1_5_2"/>
  <p:tag name="KSO_WM_UNIT_INDEX" val="1_5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47.4499969482422,&quot;width&quot;:868.0999755859375}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8999999761581421,&quot;transparency&quot;:0},{&quot;brightness&quot;:0,&quot;colorType&quot;:1,&quot;foreColorIndex&quot;:13,&quot;pos&quot;:0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47.4499969482422,&quot;width&quot;:868.0999755859375}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47.4499969482422,&quot;width&quot;:868.0999755859375}"/>
  <p:tag name="KSO_WM_TAG_VERSION" val="1.0"/>
  <p:tag name="KSO_WM_TEMPLATE_CATEGORY" val="custom"/>
  <p:tag name="KSO_WM_TEMPLATE_INDEX" val="20230246"/>
  <p:tag name="KSO_WM_UNIT_COMPATIBLE" val="0"/>
  <p:tag name="KSO_WM_UNIT_DIAGRAM_ISNUMVISUAL" val="0"/>
  <p:tag name="KSO_WM_UNIT_DIAGRAM_ISREFERUNIT" val="0"/>
  <p:tag name="KSO_WM_UNIT_HIGHLIGHT" val="0"/>
  <p:tag name="KSO_WM_UNIT_ID" val="custom20230246_6*l_h_i*1_6_2"/>
  <p:tag name="KSO_WM_UNIT_INDEX" val="1_6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6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6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43.5&quot;,&quot;top&quot;:&quot;87.15&quot;,&quot;width&quot;:&quot;681.6&quot;,&quot;height&quot;:&quot;365.7&quot;}"/>
  <p:tag name="KSO_WM_SLIDE_ID" val="custom20230246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6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6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43.5&quot;,&quot;top&quot;:&quot;87.15&quot;,&quot;width&quot;:&quot;681.6&quot;,&quot;height&quot;:&quot;365.7&quot;}"/>
  <p:tag name="KSO_WM_SLIDE_ID" val="custom20230246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6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6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SLIDE_CONTENT_AREA" val="{&quot;left&quot;:&quot;43.5&quot;,&quot;top&quot;:&quot;87.15&quot;,&quot;width&quot;:&quot;681.6&quot;,&quot;height&quot;:&quot;365.7&quot;}"/>
  <p:tag name="KSO_WM_SLIDE_ID" val="custom20230246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6"/>
  <p:tag name="KSO_WM_TEMPLATE_MASTER_TYPE" val="0"/>
  <p:tag name="KSO_WM_TEMPLATE_SUBCATEGORY" val="29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6">
      <a:dk1>
        <a:srgbClr val="000000"/>
      </a:dk1>
      <a:lt1>
        <a:srgbClr val="FFFFFF"/>
      </a:lt1>
      <a:dk2>
        <a:srgbClr val="230B09"/>
      </a:dk2>
      <a:lt2>
        <a:srgbClr val="FEF4DF"/>
      </a:lt2>
      <a:accent1>
        <a:srgbClr val="FACA60"/>
      </a:accent1>
      <a:accent2>
        <a:srgbClr val="FD6E38"/>
      </a:accent2>
      <a:accent3>
        <a:srgbClr val="FBA550"/>
      </a:accent3>
      <a:accent4>
        <a:srgbClr val="FE986A"/>
      </a:accent4>
      <a:accent5>
        <a:srgbClr val="FE7F6A"/>
      </a:accent5>
      <a:accent6>
        <a:srgbClr val="FF4747"/>
      </a:accent6>
      <a:hlink>
        <a:srgbClr val="0563C1"/>
      </a:hlink>
      <a:folHlink>
        <a:srgbClr val="954D72"/>
      </a:folHlink>
    </a:clrScheme>
    <a:fontScheme name="自定义 59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MiSans Bold</vt:lpstr>
      <vt:lpstr>MiSans</vt:lpstr>
      <vt:lpstr>Wingdings</vt:lpstr>
      <vt:lpstr>Calibri Light</vt:lpstr>
      <vt:lpstr>微软雅黑</vt:lpstr>
      <vt:lpstr>+中文正文</vt:lpstr>
      <vt:lpstr>宋体</vt:lpstr>
      <vt:lpstr>Office Theme</vt:lpstr>
      <vt:lpstr>植物的光合适应和生理生态学</vt:lpstr>
      <vt:lpstr>目录</vt:lpstr>
      <vt:lpstr>光合适应</vt:lpstr>
      <vt:lpstr>光照强度对光合作用的影响</vt:lpstr>
      <vt:lpstr>光照时间与光合作用的关系</vt:lpstr>
      <vt:lpstr>光质对光合作用的影响</vt:lpstr>
      <vt:lpstr>植物对光环境的适应策略</vt:lpstr>
      <vt:lpstr>植物的生理生态学</vt:lpstr>
      <vt:lpstr>植物的水分生理生态</vt:lpstr>
      <vt:lpstr>植物的矿质营养生理生态</vt:lpstr>
      <vt:lpstr>植物的呼吸作用与能量代谢</vt:lpstr>
      <vt:lpstr>植物的生长发育与繁殖生理生态</vt:lpstr>
      <vt:lpstr>植物对环境的生理生态响应</vt:lpstr>
      <vt:lpstr>植物对温度的适应</vt:lpstr>
      <vt:lpstr>植物对湿度的适应</vt:lpstr>
      <vt:lpstr>植物对土壤的适应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2024-09-24T13:02:10.003</cp:lastPrinted>
  <dcterms:created xsi:type="dcterms:W3CDTF">2024-09-24T05:02:10Z</dcterms:created>
  <dcterms:modified xsi:type="dcterms:W3CDTF">2024-09-24T05:02:12Z</dcterms:modified>
</cp:coreProperties>
</file>