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C63A03-A9F7-495D-9439-FE2D854B45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72F01A-FCC6-422D-AE3E-3DCB5BB936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E6E111-3841-4071-8EB3-A4F7F6492A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CAEF5A-16DC-48A4-A9DE-9BAE6180D4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036EA26-6FA4-4555-9D8C-E998FAC29F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31DB7B-A4AD-46FB-B929-C73E3DF803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C6E7BA-B207-4AE7-9012-DA6160F354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249B90-90D8-4F0B-B9CB-29CF571EF9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3AA983-62C4-454E-8097-3234443013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BC2D3E-516F-40D2-B35E-07E36423E3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82A595-63EB-4FDF-AD61-6ED72AC8DF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813711012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走进四大名著课件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四大名著概述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《红楼梦》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《西游记》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《三国演义》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《水浒传》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四大名著概述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四大名著的定义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中国古典文学中的四大名著，即《红楼梦》、《西游记》、《三国演义》和《水浒传》，是明清时期的四部杰出长篇小说。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四大名著的特点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四部作品各有其独特之处。《红楼梦》以贾、史、王、薛四大家族的兴衰为背景，展现了封建社会的百态人生；《西游记》以取经之路为主线，融合了神话、魔幻元素，塑造了孙悟空等经典形象；《三国演义》以三国时期的历史为背景，描绘了群雄逐鹿的战争画卷；《水浒传》则以北宋末年的农民起义为背景，塑造了一百零八位英雄好汉的形象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四大名著的定义与特点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924" b="24924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四大名著在中国文学史上占据着举足轻重的地位，被誉为中国古典小说的巅峰之作，对后世文学产生了深远的影响。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这四部作品不仅在中国文学史上占有重要地位，还对东亚乃至全世界产生了广泛的影响。它们被翻译成多种语言，成为世界文学的宝贵财富。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四大名著的文学地位与影响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文学影响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文学地位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四大名著的创作背景与历史背景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四大名著的创作背景各异。《红楼梦》成书于清代乾隆年间，是曹雪芹十年辛苦不寻常的结晶；《西游记》取材于唐代的取经故事，经过宋元两代的发展演变，最终由吴承恩完成；《三国演义》则是在三国历史的基础上，经过罗贯中的艺术加工而成；《水浒传》是在北宋末年宋江起义的历史背景下，由施耐庵和罗贯中共同创作完成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创作背景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这四部作品都反映了当时社会的历史背景。《红楼梦》揭示了封建社会的衰败和家族的兴衰；《西游记》反映了明代中后期的社会矛盾和民族关系的状况；《三国演义》展现了三国时期的历史风云和英雄事迹；《水浒传》则反映了北宋末年社会的动荡和民众的反抗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历史背景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《红楼梦》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了解《红楼梦》的作者曹雪芹的生平经历以及创作背景，有助于理解作品内涵。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曹雪芹生于清代，自幼家境殷实，后家族衰落。他历经坎坷，深感世态炎凉，这些经历对他创作《红楼梦》产生了深远影响。《红楼梦》的创作背景与当时的社会环境、文化氛围紧密相关，是曹雪芹对封建社会的反思与批判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《红楼梦》的作者与创作背景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381" r="15381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深入了解《红楼梦》的主要人物和情节，有助于全面把握作品的艺术魅力。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红楼梦》中的人物形象丰富多彩，其中贾宝玉、林黛玉、薛宝钗等角色深入人心。作品通过描写贾、史、王、薛四大家族的荣辱兴衰，展现了封建社会的种种弊端。情节曲折跌宕，语言优美，具有极高的艺术价值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《红楼梦》的主要人物与情节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探讨《红楼梦》的主题思想与文学价值，有助于深化对作品的理解和认识。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红楼梦》的主题思想是对封建社会的批判与反思，作品通过描绘人物的命运和家族的兴衰，揭示了封建制度的腐朽和社会的黑暗。同时，《红楼梦》在文学上具有极高的价值，它不仅是中国古典小说的巅峰之作，还对后世文学产生了深远的影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《红楼梦》的主题思想与文学价值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《西游记》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https://d.book118.com/598137110122006036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2024-09-16T06:52:31.546</cp:lastPrinted>
  <dcterms:created xsi:type="dcterms:W3CDTF">2024-09-15T22:52:31Z</dcterms:created>
  <dcterms:modified xsi:type="dcterms:W3CDTF">2024-09-15T22:52:33Z</dcterms:modified>
</cp:coreProperties>
</file>