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54A0E-10EB-4A6E-A7C7-15C2DAD3C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C6D2F-C77E-4CBE-8234-8BCACD040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D5A55-8809-443B-B539-3F01B578D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B36A51-3CFE-4BFC-89BF-E38F9B5DE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533B43-65EC-4D62-B826-0DB49F66E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ED66F4-5D90-4A7E-8439-1744580C3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5DC457-2FDD-437E-9AE0-A545CFF85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D3AFF2-23C9-4B47-8294-06C8782F2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F7C08-FD8A-4E96-938F-B276D35B2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6A8A49-AEBB-4319-93F8-C2A0B494A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2FD17-03AD-461D-B257-532DF519A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37116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电池厂火灾扑灭演示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火灾现场概述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应急响应与救援措施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灭火方法与技术应用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扑救过程演示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安全防护措施与注意事项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火灾现场概述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XXXX年XX月XX日，下午X点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电池厂生产车间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火灾发生时间与地点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火灾面积约XX平方米，涉及多个电池生产线和原材料堆放区。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火灾导致整个生产车间停电，生产线瘫痪，部分员工被困。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火灾规模与影响范围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车间内充满浓烟，视线不清，温度极高。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电池燃烧产生有毒气体，存在爆炸风险；现场存放有易燃易爆的原材料和半成品。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现场环境及危险因素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现场环境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应急响应与救援措施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电池厂内的火灾报警系统检测到火灾后，立即发出警报并自动启动应急响应计划。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火灾报警系统激活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通知应急响应团队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启动紧急疏散程序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应急响应计划启动后，通过内部通信系统通知应急响应团队，包括消防、医疗、安全等部门。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同时启动紧急疏散程序，通过广播系统通知厂内人员按照预定路线疏散到安全区域。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应急响应计划启动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接到报警后，消防队伍迅速出动，赶赴现场进行灭火救援。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667" r="18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375" r="18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消防队伍快速到达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消防队伍携带必要的灭火器材和救援设备，如泡沫灭火器、干粉灭火器、破拆工具等。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救援设备准备就绪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医疗救护人员随时准备对受伤人员进行救治，提供必要的医疗支持。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医疗救护人员待命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救援人员及设备到场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建立现场指挥部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在火灾现场建立指挥部，统一指挥和协调现场救援工作。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制定灭火方案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根据火灾现场情况，制定具体的灭火方案，包括选择合适的灭火器材、确定进攻路线等。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协调各方资源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指挥部协调各方资源，包括消防、医疗、电力等部门，确保救援工作顺利进行。同时与电池厂技术人员沟通，了解电池特性和潜在危险，以便采取更有效的应对措施。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现场指挥与协调工作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灭火方法与技术应用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747" b="674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针对不同火源的灭火方法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固体物质火灾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采用水、泡沫、干粉等灭火剂进行扑灭，同时要注意防止火势蔓延和复燃。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液体或气体火灾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首先切断泄漏源，然后使用干粉、泡沫等灭火剂进行扑灭，注意防止流淌火和爆炸。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电气设备火灾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首先切断电源，然后使用干粉、二氧化碳等不导电的灭火剂进行扑灭，注意防止触电和复燃。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根据火源类型选择合适的灭火器，按照操作说明进行操作，注意保持安全距离和喷射角度。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灭火器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迅速连接水带和水枪，打开消防栓阀门进行灭火，注意水带铺设和水压控制。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500" b="3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启动泡沫灭火系统，将泡沫覆盖在火源表面，隔绝空气进行灭火，注意泡沫配比和喷射范围。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泡沫灭火系统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高效灭火器材使用技巧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https://d.book118.com/598137116020006027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2024-09-04T18:37:46.338</cp:lastPrinted>
  <dcterms:created xsi:type="dcterms:W3CDTF">2024-09-04T10:37:46Z</dcterms:created>
  <dcterms:modified xsi:type="dcterms:W3CDTF">2024-09-04T10:37:48Z</dcterms:modified>
</cp:coreProperties>
</file>