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BCAE8BA-3FF0-490B-BD6B-323CA4370F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7FBECC-EC5C-4854-8C14-50FDCAE62F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8E4F8BB-07EA-458F-9013-94FBFC0380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56D26CC-7B4A-485F-A1A7-629FA29ADC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E8E5847-FB9C-463A-8EB7-5A5E5F9D004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F92F7A4-14C6-47CB-8299-3B01636A30C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DCD6CD6-FD2A-4BB1-BE02-773517B3758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CBD557-3183-411B-AEB4-9B7FE50E1F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F090BA-71EF-450B-BCD5-4E39279510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66F6F2-046D-43D4-A610-4436DD72A6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43CBA8-3F27-4E99-B7FF-940B182FC0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813713411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schemeClr>
                </a:solidFill>
                <a:latin typeface="Microsoft Yahei"/>
                <a:ea typeface="Microsoft Yahei"/>
                <a:cs typeface="Microsoft Yahei"/>
              </a:rPr>
              <a:t>律师诉讼设计案例分析</a:t>
            </a:r>
          </a:p>
        </p:txBody>
      </p:sp>
      <p:sp>
        <p:nvSpPr>
          <p:cNvPr id="3" name="TextBox 3"/>
          <p:cNvSpPr txBox="1"/>
          <p:nvPr/>
        </p:nvSpPr>
        <p:spPr>
          <a:xfrm>
            <a:off x="861803" y="4908978"/>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schemeClr>
                </a:solidFill>
                <a:latin typeface="Microsoft Yahei"/>
                <a:ea typeface="Microsoft Yahei"/>
                <a:cs typeface="Microsoft Yahei"/>
              </a:rPr>
              <a:t>汇报人：&lt;XXX&gt;</a:t>
            </a:r>
          </a:p>
        </p:txBody>
      </p:sp>
      <p:sp>
        <p:nvSpPr>
          <p:cNvPr id="4" name="TextBox 4"/>
          <p:cNvSpPr txBox="1"/>
          <p:nvPr/>
        </p:nvSpPr>
        <p:spPr>
          <a:xfrm>
            <a:off x="898379" y="5391781"/>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schemeClr>
                </a:solidFill>
                <a:latin typeface="Microsoft Yahei"/>
                <a:ea typeface="Microsoft Yahei"/>
                <a:cs typeface="Microsoft Yahei"/>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案件背景与事实</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律师诉讼策略设计</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关键证据收集与运用</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法律适用与解释</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庭审过程与结果</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案例总结与启示</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案件背景与事实</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原告代理人</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某律师事务所指派律师</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原告</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某公司</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被告</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某自然人</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当事人信息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原告与被告签订了一份采购合同，约定被告向原告供应某种产品。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合同签订</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合同履行</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协商无果</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被告按照合同约定向原告供应了产品，但原告认为产品质量存在问题，拒绝支付货款。</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双方多次协商无果，原告遂向法院提起诉讼。</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案件发生经过</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产品质量是否符合合同约定。</a:t>
            </a:r>
          </a:p>
        </p:txBody>
      </p:sp>
      <p:pic>
        <p:nvPicPr>
          <p:cNvPr id="4" name="Picture 4"/>
          <p:cNvPicPr>
            <a:picLocks noChangeAspect="1"/>
          </p:cNvPicPr>
          <p:nvPr/>
        </p:nvPicPr>
        <p:blipFill>
          <a:blip r:embed="rId2"/>
          <a:srcRect l="16625" r="1662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争议焦点</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请求法院判令被告返还已支付的货款，并赔偿因产品质量问题造成的损失。</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原告诉求</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被告认为其提供的产品质量符合合同约定，不存在任何问题，请求法院驳回原告的诉讼请求。</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被告答辩</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争议焦点及诉求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律师诉讼策略设计</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诉前准备阶段策略</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案件分析与评估</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律师在接到案件后，首先要对案件进行深入分析，了解案件背景、当事人诉求、证据材料等情况，并对案件胜败诉风险进行评估。</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收集证据</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根据案件需要，律师要指导当事人收集相关证据，包括书证、物证、证人证言等，确保在诉讼中能够充分证明自己的主张。</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制定诉讼策略</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律师在了解案情和收集证据的基础上，要制定详细的诉讼策略，包括起诉状、答辩状的撰写，证据的组织和呈现等。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在庭审过程中，律师要充分利用法庭陈述和辩论的机会，清晰、准确地阐述自己的观点和主张，并针对对方当事人的观点和证据进行有力的反驳。</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法庭陈述和辩论</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律师要按照法庭程序和要求，将收集到的证据进行展示和质证，确保法庭能够充分了解和认可这些证据的真实性和证明力。</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证据展示和质证</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在庭审过程中，律师要随时准备应对法庭的提问和调查，积极回答法官的问题，提供有利于当事人的信息和材料。</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应对法庭提问和调查</a:t>
            </a:r>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庭审阶段策略</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在收到法院判决书后，律师要对判决结果进行深入分析，评估判决的公正性和合法性，并根据判决结果向当事人提出合理的建议。</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判决结果分析和建议</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如果判决结果需要执行，律师要协助当事人向法院申请执行，并提供必要的支持和协助，确保当事人的权益得到有效保障。</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申请执行和协助执行</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在执行过程中，如果出现执行异议或复议的情况，律师要及时应对和处理，提供必要的法律支持和帮助。</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应对执行异议和复议</a:t>
            </a:r>
          </a:p>
        </p:txBody>
      </p:sp>
      <p:pic>
        <p:nvPicPr>
          <p:cNvPr id="9" name="Picture 9"/>
          <p:cNvPicPr>
            <a:picLocks noChangeAspect="1"/>
          </p:cNvPicPr>
          <p:nvPr/>
        </p:nvPicPr>
        <p:blipFill>
          <a:blip r:embed="rId2"/>
          <a:srcRect l="17000" r="1700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诉后执行阶段策略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关键证据收集与运用</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视听资料</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指以录音、录像、电子计算机或其他高科技设备所存储的信息证明案件真实情况的资料。</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鉴定意见</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指鉴定人运用专业知识对案件中的专门性问题进行鉴别和判断后提出的书面意见。</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证人证言</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指证人就其所了解的案件情况向司法机关所作的陈述，是案件中重要的言词证据。</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书证</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包括合同、协议、邮件、信函等书面材料，是证明案件事实的重要证据。</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物证</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指与案件有关的物品或痕迹，如损坏的物品、作案工具等。</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TextBox 7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关键证据类型及来源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律师可以通过询问证人、调取书证、物证等方式进行调查取证，要注意保证证据的合法性和真实性。</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调查取证</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申请法院调取证据</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委托鉴定机构进行鉴定</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利用视听资料收集证据</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在诉讼过程中，律师可以申请法院调取对方掌握的证据，以支持己方的诉讼主张。</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对于需要专业鉴定的案件，律师可以委托有资质的鉴定机构进行鉴定，并出具鉴定意见。</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律师可以利用录音、录像等视听资料收集证据，但要注意遵守法律规定，确保资料的合法性和真实性。</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证据收集方法与技巧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https://d.book118.com/598137134116006036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2024-09-16T05:10:00.399</cp:lastPrinted>
  <dcterms:created xsi:type="dcterms:W3CDTF">2024-09-15T21:10:00Z</dcterms:created>
  <dcterms:modified xsi:type="dcterms:W3CDTF">2024-09-15T21:10:02Z</dcterms:modified>
</cp:coreProperties>
</file>