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982A2-7DB5-40F0-A4F3-FFBE31F0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F1743-6B5F-4442-B451-8FB52ED7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C5D59-F14C-44A2-B24B-4B702527F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630E7-23C2-46AC-8381-A9E46D38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75AB2-BD1D-4259-986A-71ABA0B8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7C124-39D4-4290-824C-EBEC40989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2B70D-9516-49E9-9B65-29EC830D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8F53D-2017-46E5-A421-9BC27581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DE920-E263-409A-8AE6-62CA00ED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8A54B-F062-4652-A45B-17F81FA3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5C767-F677-4715-A2D9-F2A55F6B8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40001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强化责任心提高执行力课件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强化责任心的重要性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执行力概念及影响因素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责任心与执行力关系解析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企业中强化责任心提高执行力的实践案例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强化责任心的重要性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责任心是做好工作的前提，是事业成功的保障，是个人成长和发展的基础。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具有责任心的员工能够积极主动地履行职责，为企业创造更大的价值。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659" b="206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责任心是指个人对自己所担负的职责和义务的自觉态度，是一种内在的自我约束和驱动力。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01" b="50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缺乏责任心带来的问题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缺乏责任心的员工往往对待工作态度消极，导致工作效率低下，影响团队整体绩效。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质量问题频发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责任心不强的员工容易忽视工作细节，导致质量问题频发，给企业带来经济损失和声誉损害。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团队合作不畅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缺乏责任心的员工往往难以与团队成员建立良好的合作关系，导致团队协作不畅，影响工作进度和效果。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明确职责和目标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营造良好的企业文化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培养和强化责任心的方法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为员工分配明确的工作职责和目标，使其清楚自己的责任和任务，增强责任心。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通过培训和教育提高员工对责任心的认识和重视程度，培养员工的责任感和使命感。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通过建立合理的奖惩机制，激励员工积极履行职责，同时对不负责任的行为进行惩罚。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建立积极向上的企业文化，倡导员工勇于承担责任、追求卓越，从而强化员工的责任心。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执行力概念及影响因素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指贯彻战略意图，完成预定目标的操作能力，是把企业战略、规划转化成为效益、成果的关键。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在企业中，执行力是决定企业成败的一个重要因素，是构成企业竞争力的重要一环，只有掌握并提升执行力，才能使企业在激烈的市场竞争中立于不败之地。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61" r="154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960" b="119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影响执行力的因素分析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员工素质、能力、态度等直接影响执行力的发挥。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企业战略目标的明确性、可行性对执行力产生重要影响。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企业制度的完善性、合理性以及执行力度对执行力产生关键作用。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企业文化对员工的凝聚力、向心力和执行力产生深远影响。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战略因素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提升执行力的途径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制定清晰、明确的目标，使员工了解并认同企业战略目标。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建立健全的企业制度，确保制度的合理性和可执行性。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通过培训提高员工素质和能力，增强员工的执行力。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塑造积极向上、团结协作的企业文化，提高员工的归属感和执行力。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责任心与执行力关系解析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6" r="157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责任心激发潜能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在责任心的驱使下，人们会不断挖掘自身潜能，提高执行能力以应对各种挑战。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责任心是执行力的前提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只有具备强烈的责任心，才能对工作高度负责，积极主动地去执行。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责任心决定执行效果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责任心的强弱直接影响到执行力的好坏，责任心越强，执行效果越好。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责任心对执行力的影响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执行力促进责任心提升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通过不断地执行和实践，人们可以更加深刻地认识到责任的重要性，从而增强责任心。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执行力检验责任心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执行力是检验责任心的试金石，只有在执行过程中才能真正看出一个人是否具备责任心。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执行力体现责任心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执行力的高低是责任心强弱的具体体现，执行力强说明责任心强。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056" r="1805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执行力对责任心的反馈作用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https://d.book118.com/598140001123006040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2024-09-19T08:46:42.551</cp:lastPrinted>
  <dcterms:created xsi:type="dcterms:W3CDTF">2024-09-19T00:46:42Z</dcterms:created>
  <dcterms:modified xsi:type="dcterms:W3CDTF">2024-09-19T00:46:44Z</dcterms:modified>
</cp:coreProperties>
</file>